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Lst>
  <p:notesMasterIdLst>
    <p:notesMasterId r:id="rId43"/>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Lst>
  <p:sldSz cx="9144000" cy="51435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t-BR"/>
  <c:roundedCorners val="0"/>
  <c:style val="2"/>
  <c:chart>
    <c:autoTitleDeleted val="1"/>
    <c:plotArea>
      <c:layout/>
      <c:barChart>
        <c:barDir val="col"/>
        <c:grouping val="clustered"/>
        <c:varyColors val="0"/>
        <c:ser>
          <c:idx val="0"/>
          <c:order val="0"/>
          <c:spPr>
            <a:ln>
              <a:noFill/>
            </a:ln>
          </c:spPr>
          <c:invertIfNegative val="0"/>
          <c:dLbls>
            <c:dLbl>
              <c:idx val="16"/>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E2D9-4D27-9814-3C98A5FF9E84}"/>
                </c:ext>
              </c:extLst>
            </c:dLbl>
            <c:dLbl>
              <c:idx val="17"/>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E2D9-4D27-9814-3C98A5FF9E84}"/>
                </c:ext>
              </c:extLst>
            </c:dLbl>
            <c:dLbl>
              <c:idx val="18"/>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E2D9-4D27-9814-3C98A5FF9E84}"/>
                </c:ext>
              </c:extLst>
            </c:dLbl>
            <c:dLbl>
              <c:idx val="19"/>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E2D9-4D27-9814-3C98A5FF9E84}"/>
                </c:ext>
              </c:extLst>
            </c:dLbl>
            <c:dLbl>
              <c:idx val="20"/>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E2D9-4D27-9814-3C98A5FF9E84}"/>
                </c:ext>
              </c:extLst>
            </c:dLbl>
            <c:dLbl>
              <c:idx val="21"/>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E2D9-4D27-9814-3C98A5FF9E84}"/>
                </c:ext>
              </c:extLst>
            </c:dLbl>
            <c:dLbl>
              <c:idx val="22"/>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6-E2D9-4D27-9814-3C98A5FF9E84}"/>
                </c:ext>
              </c:extLst>
            </c:dLbl>
            <c:dLbl>
              <c:idx val="23"/>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E2D9-4D27-9814-3C98A5FF9E84}"/>
                </c:ext>
              </c:extLst>
            </c:dLbl>
            <c:dLbl>
              <c:idx val="24"/>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8-E2D9-4D27-9814-3C98A5FF9E84}"/>
                </c:ext>
              </c:extLst>
            </c:dLbl>
            <c:spPr>
              <a:noFill/>
              <a:ln>
                <a:noFill/>
              </a:ln>
              <a:effectLst/>
            </c:spPr>
            <c:dLblPos val="outEnd"/>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25"/>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 Est</c:v>
                </c:pt>
              </c:strCache>
            </c:strRef>
          </c:cat>
          <c:val>
            <c:numRef>
              <c:f>0</c:f>
              <c:numCache>
                <c:formatCode>General</c:formatCode>
                <c:ptCount val="25"/>
                <c:pt idx="0">
                  <c:v>11</c:v>
                </c:pt>
                <c:pt idx="1">
                  <c:v>11</c:v>
                </c:pt>
                <c:pt idx="2">
                  <c:v>10.5</c:v>
                </c:pt>
                <c:pt idx="3">
                  <c:v>10.5</c:v>
                </c:pt>
                <c:pt idx="4">
                  <c:v>8.5</c:v>
                </c:pt>
                <c:pt idx="5">
                  <c:v>7</c:v>
                </c:pt>
                <c:pt idx="6">
                  <c:v>6</c:v>
                </c:pt>
                <c:pt idx="7">
                  <c:v>5</c:v>
                </c:pt>
                <c:pt idx="8">
                  <c:v>5.5</c:v>
                </c:pt>
                <c:pt idx="9">
                  <c:v>9</c:v>
                </c:pt>
                <c:pt idx="10">
                  <c:v>7</c:v>
                </c:pt>
                <c:pt idx="11">
                  <c:v>13</c:v>
                </c:pt>
                <c:pt idx="12">
                  <c:v>17</c:v>
                </c:pt>
                <c:pt idx="13">
                  <c:v>19</c:v>
                </c:pt>
                <c:pt idx="14">
                  <c:v>28</c:v>
                </c:pt>
                <c:pt idx="15">
                  <c:v>24</c:v>
                </c:pt>
                <c:pt idx="16">
                  <c:v>39</c:v>
                </c:pt>
                <c:pt idx="17">
                  <c:v>53</c:v>
                </c:pt>
                <c:pt idx="18">
                  <c:v>48</c:v>
                </c:pt>
                <c:pt idx="19">
                  <c:v>44</c:v>
                </c:pt>
                <c:pt idx="20">
                  <c:v>40</c:v>
                </c:pt>
                <c:pt idx="21">
                  <c:v>26</c:v>
                </c:pt>
                <c:pt idx="22">
                  <c:v>24</c:v>
                </c:pt>
                <c:pt idx="23">
                  <c:v>32</c:v>
                </c:pt>
                <c:pt idx="24">
                  <c:v>34</c:v>
                </c:pt>
              </c:numCache>
            </c:numRef>
          </c:val>
          <c:extLst>
            <c:ext xmlns:c16="http://schemas.microsoft.com/office/drawing/2014/chart" uri="{C3380CC4-5D6E-409C-BE32-E72D297353CC}">
              <c16:uniqueId val="{00000009-E2D9-4D27-9814-3C98A5FF9E84}"/>
            </c:ext>
          </c:extLst>
        </c:ser>
        <c:dLbls>
          <c:showLegendKey val="0"/>
          <c:showVal val="0"/>
          <c:showCatName val="0"/>
          <c:showSerName val="0"/>
          <c:showPercent val="0"/>
          <c:showBubbleSize val="0"/>
        </c:dLbls>
        <c:gapWidth val="150"/>
        <c:axId val="135695872"/>
        <c:axId val="167055872"/>
      </c:barChart>
      <c:catAx>
        <c:axId val="135695872"/>
        <c:scaling>
          <c:orientation val="minMax"/>
        </c:scaling>
        <c:delete val="0"/>
        <c:axPos val="b"/>
        <c:numFmt formatCode="General" sourceLinked="1"/>
        <c:majorTickMark val="none"/>
        <c:minorTickMark val="none"/>
        <c:tickLblPos val="nextTo"/>
        <c:spPr>
          <a:ln w="6480">
            <a:solidFill>
              <a:srgbClr val="8B8B8B"/>
            </a:solidFill>
            <a:round/>
          </a:ln>
        </c:spPr>
        <c:txPr>
          <a:bodyPr/>
          <a:lstStyle/>
          <a:p>
            <a:pPr>
              <a:defRPr sz="1600" b="0" strike="noStrike" spc="-1">
                <a:solidFill>
                  <a:srgbClr val="000000"/>
                </a:solidFill>
                <a:uFill>
                  <a:solidFill>
                    <a:srgbClr val="FFFFFF"/>
                  </a:solidFill>
                </a:uFill>
                <a:latin typeface="Calibri"/>
              </a:defRPr>
            </a:pPr>
            <a:endParaRPr lang="pt-BR"/>
          </a:p>
        </c:txPr>
        <c:crossAx val="167055872"/>
        <c:crosses val="autoZero"/>
        <c:auto val="1"/>
        <c:lblAlgn val="ctr"/>
        <c:lblOffset val="100"/>
        <c:noMultiLvlLbl val="1"/>
      </c:catAx>
      <c:valAx>
        <c:axId val="167055872"/>
        <c:scaling>
          <c:orientation val="minMax"/>
        </c:scaling>
        <c:delete val="0"/>
        <c:axPos val="l"/>
        <c:majorGridlines>
          <c:spPr>
            <a:ln w="6480">
              <a:solidFill>
                <a:srgbClr val="8B8B8B"/>
              </a:solidFill>
              <a:round/>
            </a:ln>
          </c:spPr>
        </c:majorGridlines>
        <c:title>
          <c:tx>
            <c:rich>
              <a:bodyPr rot="-5400000"/>
              <a:lstStyle/>
              <a:p>
                <a:pPr>
                  <a:defRPr sz="1800" b="1" strike="noStrike" spc="-1">
                    <a:solidFill>
                      <a:srgbClr val="000000"/>
                    </a:solidFill>
                    <a:uFill>
                      <a:solidFill>
                        <a:srgbClr val="FFFFFF"/>
                      </a:solidFill>
                    </a:uFill>
                    <a:latin typeface="Calibri"/>
                  </a:defRPr>
                </a:pPr>
                <a:r>
                  <a:rPr lang="pt-BR" sz="1800" b="1" strike="noStrike" spc="-1">
                    <a:solidFill>
                      <a:srgbClr val="000000"/>
                    </a:solidFill>
                    <a:uFill>
                      <a:solidFill>
                        <a:srgbClr val="FFFFFF"/>
                      </a:solidFill>
                    </a:uFill>
                    <a:latin typeface="Calibri"/>
                  </a:rPr>
                  <a:t>Valores em US$ bilhões</a:t>
                </a:r>
              </a:p>
            </c:rich>
          </c:tx>
          <c:overlay val="0"/>
        </c:title>
        <c:numFmt formatCode="General" sourceLinked="0"/>
        <c:majorTickMark val="none"/>
        <c:minorTickMark val="none"/>
        <c:tickLblPos val="nextTo"/>
        <c:spPr>
          <a:ln w="6480">
            <a:solidFill>
              <a:srgbClr val="8B8B8B"/>
            </a:solidFill>
            <a:round/>
          </a:ln>
        </c:spPr>
        <c:txPr>
          <a:bodyPr/>
          <a:lstStyle/>
          <a:p>
            <a:pPr>
              <a:defRPr sz="1800" b="0" strike="noStrike" spc="-1">
                <a:solidFill>
                  <a:srgbClr val="000000"/>
                </a:solidFill>
                <a:uFill>
                  <a:solidFill>
                    <a:srgbClr val="FFFFFF"/>
                  </a:solidFill>
                </a:uFill>
                <a:latin typeface="Calibri"/>
              </a:defRPr>
            </a:pPr>
            <a:endParaRPr lang="pt-BR"/>
          </a:p>
        </c:txPr>
        <c:crossAx val="135695872"/>
        <c:crosses val="autoZero"/>
        <c:crossBetween val="midCat"/>
      </c:valAx>
      <c:spPr>
        <a:solidFill>
          <a:srgbClr val="FFFFFF"/>
        </a:solidFill>
        <a:ln>
          <a:noFill/>
        </a:ln>
      </c:spPr>
    </c:plotArea>
    <c:plotVisOnly val="1"/>
    <c:dispBlanksAs val="gap"/>
    <c:showDLblsOverMax val="1"/>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t-BR"/>
  <c:roundedCorners val="0"/>
  <c:style val="2"/>
  <c:chart>
    <c:title>
      <c:tx>
        <c:rich>
          <a:bodyPr rot="0"/>
          <a:lstStyle/>
          <a:p>
            <a:pPr>
              <a:defRPr sz="1800" b="1" strike="noStrike" spc="-1">
                <a:solidFill>
                  <a:srgbClr val="000000"/>
                </a:solidFill>
                <a:uFill>
                  <a:solidFill>
                    <a:srgbClr val="FFFFFF"/>
                  </a:solidFill>
                </a:uFill>
                <a:latin typeface="Arial"/>
              </a:defRPr>
            </a:pPr>
            <a:r>
              <a:rPr lang="pt-BR" sz="1800" b="1" strike="noStrike" spc="-1">
                <a:solidFill>
                  <a:srgbClr val="000000"/>
                </a:solidFill>
                <a:uFill>
                  <a:solidFill>
                    <a:srgbClr val="FFFFFF"/>
                  </a:solidFill>
                </a:uFill>
                <a:latin typeface="Arial"/>
              </a:rPr>
              <a:t>Investimentos no Setor Mineral de 5 em 5 anos (US$ bi)</a:t>
            </a:r>
          </a:p>
        </c:rich>
      </c:tx>
      <c:overlay val="0"/>
    </c:title>
    <c:autoTitleDeleted val="0"/>
    <c:plotArea>
      <c:layout>
        <c:manualLayout>
          <c:layoutTarget val="inner"/>
          <c:xMode val="edge"/>
          <c:yMode val="edge"/>
          <c:x val="0.12985550759992501"/>
          <c:y val="0.20508832351960901"/>
          <c:w val="0.85250516044285995"/>
          <c:h val="0.65159426730363301"/>
        </c:manualLayout>
      </c:layout>
      <c:barChart>
        <c:barDir val="col"/>
        <c:grouping val="clustered"/>
        <c:varyColors val="0"/>
        <c:ser>
          <c:idx val="0"/>
          <c:order val="0"/>
          <c:tx>
            <c:strRef>
              <c:f>label 0</c:f>
              <c:strCache>
                <c:ptCount val="1"/>
                <c:pt idx="0">
                  <c:v>Investimentos no Setor Mineral 5 em 5 anos</c:v>
                </c:pt>
              </c:strCache>
            </c:strRef>
          </c:tx>
          <c:spPr>
            <a:solidFill>
              <a:srgbClr val="70AD47"/>
            </a:solidFill>
            <a:ln w="6480">
              <a:solidFill>
                <a:srgbClr val="FFFFFF"/>
              </a:solidFill>
              <a:round/>
            </a:ln>
          </c:spPr>
          <c:invertIfNegative val="0"/>
          <c:dLbls>
            <c:dLbl>
              <c:idx val="5"/>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8FFB-4140-8714-BDBA7D56E65F}"/>
                </c:ext>
              </c:extLst>
            </c:dLbl>
            <c:dLbl>
              <c:idx val="6"/>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8FFB-4140-8714-BDBA7D56E65F}"/>
                </c:ext>
              </c:extLst>
            </c:dLbl>
            <c:dLbl>
              <c:idx val="7"/>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8FFB-4140-8714-BDBA7D56E65F}"/>
                </c:ext>
              </c:extLst>
            </c:dLbl>
            <c:dLbl>
              <c:idx val="8"/>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8FFB-4140-8714-BDBA7D56E65F}"/>
                </c:ext>
              </c:extLst>
            </c:dLbl>
            <c:spPr>
              <a:noFill/>
              <a:ln>
                <a:noFill/>
              </a:ln>
              <a:effectLst/>
            </c:spPr>
            <c:dLblPos val="outEnd"/>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9"/>
                <c:pt idx="0">
                  <c:v>2007-2011</c:v>
                </c:pt>
                <c:pt idx="1">
                  <c:v>2008-2012</c:v>
                </c:pt>
                <c:pt idx="2">
                  <c:v>2009-2013</c:v>
                </c:pt>
                <c:pt idx="3">
                  <c:v>2010-2014</c:v>
                </c:pt>
                <c:pt idx="4">
                  <c:v>2011-2015</c:v>
                </c:pt>
                <c:pt idx="5">
                  <c:v>2012-2016</c:v>
                </c:pt>
                <c:pt idx="6">
                  <c:v>2013-2017</c:v>
                </c:pt>
                <c:pt idx="7">
                  <c:v>2014-2018</c:v>
                </c:pt>
                <c:pt idx="8">
                  <c:v>2017-2021 em apuração</c:v>
                </c:pt>
              </c:strCache>
            </c:strRef>
          </c:cat>
          <c:val>
            <c:numRef>
              <c:f>0</c:f>
              <c:numCache>
                <c:formatCode>General</c:formatCode>
                <c:ptCount val="9"/>
                <c:pt idx="0">
                  <c:v>28.3333333333333</c:v>
                </c:pt>
                <c:pt idx="1">
                  <c:v>52.5</c:v>
                </c:pt>
                <c:pt idx="2">
                  <c:v>47</c:v>
                </c:pt>
                <c:pt idx="3">
                  <c:v>55</c:v>
                </c:pt>
                <c:pt idx="4">
                  <c:v>66.650000000000006</c:v>
                </c:pt>
                <c:pt idx="5">
                  <c:v>75</c:v>
                </c:pt>
                <c:pt idx="6">
                  <c:v>63.65</c:v>
                </c:pt>
                <c:pt idx="7">
                  <c:v>53.6</c:v>
                </c:pt>
                <c:pt idx="8">
                  <c:v>18</c:v>
                </c:pt>
              </c:numCache>
            </c:numRef>
          </c:val>
          <c:extLst>
            <c:ext xmlns:c16="http://schemas.microsoft.com/office/drawing/2014/chart" uri="{C3380CC4-5D6E-409C-BE32-E72D297353CC}">
              <c16:uniqueId val="{00000004-8FFB-4140-8714-BDBA7D56E65F}"/>
            </c:ext>
          </c:extLst>
        </c:ser>
        <c:dLbls>
          <c:showLegendKey val="0"/>
          <c:showVal val="0"/>
          <c:showCatName val="0"/>
          <c:showSerName val="0"/>
          <c:showPercent val="0"/>
          <c:showBubbleSize val="0"/>
        </c:dLbls>
        <c:gapWidth val="150"/>
        <c:axId val="136098816"/>
        <c:axId val="190629568"/>
      </c:barChart>
      <c:catAx>
        <c:axId val="136098816"/>
        <c:scaling>
          <c:orientation val="minMax"/>
        </c:scaling>
        <c:delete val="0"/>
        <c:axPos val="b"/>
        <c:numFmt formatCode="General" sourceLinked="1"/>
        <c:majorTickMark val="out"/>
        <c:minorTickMark val="none"/>
        <c:tickLblPos val="nextTo"/>
        <c:spPr>
          <a:ln w="6480">
            <a:solidFill>
              <a:srgbClr val="8B8B8B"/>
            </a:solidFill>
            <a:round/>
          </a:ln>
        </c:spPr>
        <c:txPr>
          <a:bodyPr/>
          <a:lstStyle/>
          <a:p>
            <a:pPr>
              <a:defRPr sz="1050" b="0" strike="noStrike" spc="-1">
                <a:solidFill>
                  <a:srgbClr val="000000"/>
                </a:solidFill>
                <a:uFill>
                  <a:solidFill>
                    <a:srgbClr val="FFFFFF"/>
                  </a:solidFill>
                </a:uFill>
                <a:latin typeface="Arial"/>
              </a:defRPr>
            </a:pPr>
            <a:endParaRPr lang="pt-BR"/>
          </a:p>
        </c:txPr>
        <c:crossAx val="190629568"/>
        <c:crosses val="autoZero"/>
        <c:auto val="1"/>
        <c:lblAlgn val="ctr"/>
        <c:lblOffset val="100"/>
        <c:noMultiLvlLbl val="1"/>
      </c:catAx>
      <c:valAx>
        <c:axId val="190629568"/>
        <c:scaling>
          <c:orientation val="minMax"/>
        </c:scaling>
        <c:delete val="0"/>
        <c:axPos val="l"/>
        <c:majorGridlines>
          <c:spPr>
            <a:ln w="6480">
              <a:solidFill>
                <a:srgbClr val="8B8B8B"/>
              </a:solidFill>
              <a:round/>
            </a:ln>
          </c:spPr>
        </c:majorGridlines>
        <c:numFmt formatCode="0.0" sourceLinked="0"/>
        <c:majorTickMark val="out"/>
        <c:minorTickMark val="none"/>
        <c:tickLblPos val="nextTo"/>
        <c:spPr>
          <a:ln w="6480">
            <a:solidFill>
              <a:srgbClr val="8B8B8B"/>
            </a:solidFill>
            <a:round/>
          </a:ln>
        </c:spPr>
        <c:txPr>
          <a:bodyPr/>
          <a:lstStyle/>
          <a:p>
            <a:pPr>
              <a:defRPr sz="1600" b="0" strike="noStrike" spc="-1">
                <a:solidFill>
                  <a:srgbClr val="000000"/>
                </a:solidFill>
                <a:uFill>
                  <a:solidFill>
                    <a:srgbClr val="FFFFFF"/>
                  </a:solidFill>
                </a:uFill>
                <a:latin typeface="Arial"/>
              </a:defRPr>
            </a:pPr>
            <a:endParaRPr lang="pt-BR"/>
          </a:p>
        </c:txPr>
        <c:crossAx val="136098816"/>
        <c:crosses val="autoZero"/>
        <c:crossBetween val="midCat"/>
      </c:valAx>
      <c:spPr>
        <a:solidFill>
          <a:srgbClr val="FFFFFF"/>
        </a:solidFill>
        <a:ln>
          <a:noFill/>
        </a:ln>
      </c:spPr>
    </c:plotArea>
    <c:plotVisOnly val="1"/>
    <c:dispBlanksAs val="gap"/>
    <c:showDLblsOverMax val="1"/>
  </c:chart>
  <c:spPr>
    <a:noFill/>
    <a:ln>
      <a:noFill/>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9" name="PlaceHolder 1"/>
          <p:cNvSpPr>
            <a:spLocks noGrp="1"/>
          </p:cNvSpPr>
          <p:nvPr>
            <p:ph type="body"/>
          </p:nvPr>
        </p:nvSpPr>
        <p:spPr>
          <a:xfrm>
            <a:off x="756000" y="5078520"/>
            <a:ext cx="6047640" cy="4811040"/>
          </a:xfrm>
          <a:prstGeom prst="rect">
            <a:avLst/>
          </a:prstGeom>
        </p:spPr>
        <p:txBody>
          <a:bodyPr lIns="0" tIns="0" rIns="0" bIns="0"/>
          <a:lstStyle/>
          <a:p>
            <a:r>
              <a:rPr lang="pt-BR" sz="2000" b="0" strike="noStrike" spc="-1">
                <a:solidFill>
                  <a:srgbClr val="000000"/>
                </a:solidFill>
                <a:uFill>
                  <a:solidFill>
                    <a:srgbClr val="FFFFFF"/>
                  </a:solidFill>
                </a:uFill>
                <a:latin typeface="Arial"/>
              </a:rPr>
              <a:t>Clique para editar o formato de notas</a:t>
            </a:r>
          </a:p>
        </p:txBody>
      </p:sp>
      <p:sp>
        <p:nvSpPr>
          <p:cNvPr id="400" name="PlaceHolder 2"/>
          <p:cNvSpPr>
            <a:spLocks noGrp="1"/>
          </p:cNvSpPr>
          <p:nvPr>
            <p:ph type="hdr"/>
          </p:nvPr>
        </p:nvSpPr>
        <p:spPr>
          <a:xfrm>
            <a:off x="0" y="0"/>
            <a:ext cx="3280680" cy="534240"/>
          </a:xfrm>
          <a:prstGeom prst="rect">
            <a:avLst/>
          </a:prstGeom>
        </p:spPr>
        <p:txBody>
          <a:bodyPr lIns="0" tIns="0" rIns="0" bIns="0"/>
          <a:lstStyle/>
          <a:p>
            <a:r>
              <a:rPr lang="pt-BR" sz="1400" b="0" strike="noStrike" spc="-1">
                <a:solidFill>
                  <a:srgbClr val="000000"/>
                </a:solidFill>
                <a:uFill>
                  <a:solidFill>
                    <a:srgbClr val="FFFFFF"/>
                  </a:solidFill>
                </a:uFill>
                <a:latin typeface="Times New Roman"/>
              </a:rPr>
              <a:t>&lt;cabeçalho&gt;</a:t>
            </a:r>
          </a:p>
        </p:txBody>
      </p:sp>
      <p:sp>
        <p:nvSpPr>
          <p:cNvPr id="401" name="PlaceHolder 3"/>
          <p:cNvSpPr>
            <a:spLocks noGrp="1"/>
          </p:cNvSpPr>
          <p:nvPr>
            <p:ph type="dt"/>
          </p:nvPr>
        </p:nvSpPr>
        <p:spPr>
          <a:xfrm>
            <a:off x="4278960" y="0"/>
            <a:ext cx="3280680" cy="534240"/>
          </a:xfrm>
          <a:prstGeom prst="rect">
            <a:avLst/>
          </a:prstGeom>
        </p:spPr>
        <p:txBody>
          <a:bodyPr lIns="0" tIns="0" rIns="0" bIns="0"/>
          <a:lstStyle/>
          <a:p>
            <a:pPr algn="r"/>
            <a:r>
              <a:rPr lang="pt-BR" sz="1400" b="0" strike="noStrike" spc="-1">
                <a:solidFill>
                  <a:srgbClr val="000000"/>
                </a:solidFill>
                <a:uFill>
                  <a:solidFill>
                    <a:srgbClr val="FFFFFF"/>
                  </a:solidFill>
                </a:uFill>
                <a:latin typeface="Times New Roman"/>
              </a:rPr>
              <a:t>&lt;data/hora&gt;</a:t>
            </a:r>
          </a:p>
        </p:txBody>
      </p:sp>
      <p:sp>
        <p:nvSpPr>
          <p:cNvPr id="402" name="PlaceHolder 4"/>
          <p:cNvSpPr>
            <a:spLocks noGrp="1"/>
          </p:cNvSpPr>
          <p:nvPr>
            <p:ph type="ftr"/>
          </p:nvPr>
        </p:nvSpPr>
        <p:spPr>
          <a:xfrm>
            <a:off x="0" y="10157400"/>
            <a:ext cx="3280680" cy="534240"/>
          </a:xfrm>
          <a:prstGeom prst="rect">
            <a:avLst/>
          </a:prstGeom>
        </p:spPr>
        <p:txBody>
          <a:bodyPr lIns="0" tIns="0" rIns="0" bIns="0" anchor="b"/>
          <a:lstStyle/>
          <a:p>
            <a:r>
              <a:rPr lang="pt-BR" sz="1400" b="0" strike="noStrike" spc="-1">
                <a:solidFill>
                  <a:srgbClr val="000000"/>
                </a:solidFill>
                <a:uFill>
                  <a:solidFill>
                    <a:srgbClr val="FFFFFF"/>
                  </a:solidFill>
                </a:uFill>
                <a:latin typeface="Times New Roman"/>
              </a:rPr>
              <a:t>&lt;rodapé&gt;</a:t>
            </a:r>
          </a:p>
        </p:txBody>
      </p:sp>
      <p:sp>
        <p:nvSpPr>
          <p:cNvPr id="403" name="PlaceHolder 5"/>
          <p:cNvSpPr>
            <a:spLocks noGrp="1"/>
          </p:cNvSpPr>
          <p:nvPr>
            <p:ph type="sldNum"/>
          </p:nvPr>
        </p:nvSpPr>
        <p:spPr>
          <a:xfrm>
            <a:off x="4278960" y="10157400"/>
            <a:ext cx="3280680" cy="534240"/>
          </a:xfrm>
          <a:prstGeom prst="rect">
            <a:avLst/>
          </a:prstGeom>
        </p:spPr>
        <p:txBody>
          <a:bodyPr lIns="0" tIns="0" rIns="0" bIns="0" anchor="b"/>
          <a:lstStyle/>
          <a:p>
            <a:pPr algn="r"/>
            <a:fld id="{C97BB3A1-21EC-44B4-85FA-BD7B68E11B3B}" type="slidenum">
              <a:rPr lang="pt-BR" sz="1400" b="0" strike="noStrike" spc="-1">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1862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566" name="TextShape 2"/>
          <p:cNvSpPr txBox="1"/>
          <p:nvPr/>
        </p:nvSpPr>
        <p:spPr>
          <a:xfrm>
            <a:off x="3884760" y="8685360"/>
            <a:ext cx="2971440" cy="456840"/>
          </a:xfrm>
          <a:prstGeom prst="rect">
            <a:avLst/>
          </a:prstGeom>
          <a:noFill/>
          <a:ln>
            <a:noFill/>
          </a:ln>
        </p:spPr>
        <p:txBody>
          <a:bodyPr anchor="b"/>
          <a:lstStyle/>
          <a:p>
            <a:pPr algn="r">
              <a:lnSpc>
                <a:spcPct val="100000"/>
              </a:lnSpc>
            </a:pPr>
            <a:fld id="{75881345-0321-4AC1-82E6-0A8BC5A44BC4}" type="slidenum">
              <a:rPr lang="pt-BR" sz="1200" b="0" strike="noStrike" spc="-1">
                <a:solidFill>
                  <a:srgbClr val="000000"/>
                </a:solidFill>
                <a:uFill>
                  <a:solidFill>
                    <a:srgbClr val="FFFFFF"/>
                  </a:solidFill>
                </a:uFill>
                <a:latin typeface="+mn-lt"/>
                <a:ea typeface="+mn-ea"/>
              </a:rPr>
              <a:t>2</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584" name="TextShape 2"/>
          <p:cNvSpPr txBox="1"/>
          <p:nvPr/>
        </p:nvSpPr>
        <p:spPr>
          <a:xfrm>
            <a:off x="3884760" y="8685360"/>
            <a:ext cx="2971440" cy="456840"/>
          </a:xfrm>
          <a:prstGeom prst="rect">
            <a:avLst/>
          </a:prstGeom>
          <a:noFill/>
          <a:ln>
            <a:noFill/>
          </a:ln>
        </p:spPr>
        <p:txBody>
          <a:bodyPr anchor="b"/>
          <a:lstStyle/>
          <a:p>
            <a:pPr algn="r">
              <a:lnSpc>
                <a:spcPct val="100000"/>
              </a:lnSpc>
            </a:pPr>
            <a:fld id="{4B5222A3-80D6-45A1-8A69-FAC58D1C77DB}" type="slidenum">
              <a:rPr lang="pt-BR" sz="1200" b="0" strike="noStrike" spc="-1">
                <a:solidFill>
                  <a:srgbClr val="000000"/>
                </a:solidFill>
                <a:uFill>
                  <a:solidFill>
                    <a:srgbClr val="FFFFFF"/>
                  </a:solidFill>
                </a:uFill>
                <a:latin typeface="+mn-lt"/>
                <a:ea typeface="+mn-ea"/>
              </a:rPr>
              <a:t>11</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586" name="TextShape 2"/>
          <p:cNvSpPr txBox="1"/>
          <p:nvPr/>
        </p:nvSpPr>
        <p:spPr>
          <a:xfrm>
            <a:off x="3884760" y="8685360"/>
            <a:ext cx="2971440" cy="456840"/>
          </a:xfrm>
          <a:prstGeom prst="rect">
            <a:avLst/>
          </a:prstGeom>
          <a:noFill/>
          <a:ln>
            <a:noFill/>
          </a:ln>
        </p:spPr>
        <p:txBody>
          <a:bodyPr anchor="b"/>
          <a:lstStyle/>
          <a:p>
            <a:pPr algn="r">
              <a:lnSpc>
                <a:spcPct val="100000"/>
              </a:lnSpc>
            </a:pPr>
            <a:fld id="{2C67316D-EDB1-4BF1-BBBC-D37EFB88CEAA}" type="slidenum">
              <a:rPr lang="pt-BR" sz="1200" b="0" strike="noStrike" spc="-1">
                <a:solidFill>
                  <a:srgbClr val="000000"/>
                </a:solidFill>
                <a:uFill>
                  <a:solidFill>
                    <a:srgbClr val="FFFFFF"/>
                  </a:solidFill>
                </a:uFill>
                <a:latin typeface="+mn-lt"/>
                <a:ea typeface="+mn-ea"/>
              </a:rPr>
              <a:t>12</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588" name="TextShape 2"/>
          <p:cNvSpPr txBox="1"/>
          <p:nvPr/>
        </p:nvSpPr>
        <p:spPr>
          <a:xfrm>
            <a:off x="3884760" y="8685360"/>
            <a:ext cx="2971440" cy="456840"/>
          </a:xfrm>
          <a:prstGeom prst="rect">
            <a:avLst/>
          </a:prstGeom>
          <a:noFill/>
          <a:ln>
            <a:noFill/>
          </a:ln>
        </p:spPr>
        <p:txBody>
          <a:bodyPr anchor="b"/>
          <a:lstStyle/>
          <a:p>
            <a:pPr algn="r">
              <a:lnSpc>
                <a:spcPct val="100000"/>
              </a:lnSpc>
            </a:pPr>
            <a:fld id="{78CA5D40-D754-4527-89BD-2220982E8072}" type="slidenum">
              <a:rPr lang="pt-BR" sz="1200" b="0" strike="noStrike" spc="-1">
                <a:solidFill>
                  <a:srgbClr val="000000"/>
                </a:solidFill>
                <a:uFill>
                  <a:solidFill>
                    <a:srgbClr val="FFFFFF"/>
                  </a:solidFill>
                </a:uFill>
                <a:latin typeface="+mn-lt"/>
                <a:ea typeface="+mn-ea"/>
              </a:rPr>
              <a:t>13</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590" name="TextShape 2"/>
          <p:cNvSpPr txBox="1"/>
          <p:nvPr/>
        </p:nvSpPr>
        <p:spPr>
          <a:xfrm>
            <a:off x="3884760" y="8685360"/>
            <a:ext cx="2971440" cy="456840"/>
          </a:xfrm>
          <a:prstGeom prst="rect">
            <a:avLst/>
          </a:prstGeom>
          <a:noFill/>
          <a:ln>
            <a:noFill/>
          </a:ln>
        </p:spPr>
        <p:txBody>
          <a:bodyPr anchor="b"/>
          <a:lstStyle/>
          <a:p>
            <a:pPr algn="r">
              <a:lnSpc>
                <a:spcPct val="100000"/>
              </a:lnSpc>
            </a:pPr>
            <a:fld id="{B2DDAA4F-3B02-46B1-AEF8-E39B48653D8D}" type="slidenum">
              <a:rPr lang="pt-BR" sz="1200" b="0" strike="noStrike" spc="-1">
                <a:solidFill>
                  <a:srgbClr val="000000"/>
                </a:solidFill>
                <a:uFill>
                  <a:solidFill>
                    <a:srgbClr val="FFFFFF"/>
                  </a:solidFill>
                </a:uFill>
                <a:latin typeface="+mn-lt"/>
                <a:ea typeface="+mn-ea"/>
              </a:rPr>
              <a:t>14</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592" name="TextShape 2"/>
          <p:cNvSpPr txBox="1"/>
          <p:nvPr/>
        </p:nvSpPr>
        <p:spPr>
          <a:xfrm>
            <a:off x="3884760" y="8685360"/>
            <a:ext cx="2971440" cy="456840"/>
          </a:xfrm>
          <a:prstGeom prst="rect">
            <a:avLst/>
          </a:prstGeom>
          <a:noFill/>
          <a:ln>
            <a:noFill/>
          </a:ln>
        </p:spPr>
        <p:txBody>
          <a:bodyPr anchor="b"/>
          <a:lstStyle/>
          <a:p>
            <a:pPr algn="r">
              <a:lnSpc>
                <a:spcPct val="100000"/>
              </a:lnSpc>
            </a:pPr>
            <a:fld id="{D7C06C7C-171F-4704-8E19-5D8225C6AC89}" type="slidenum">
              <a:rPr lang="pt-BR" sz="1200" b="0" strike="noStrike" spc="-1">
                <a:solidFill>
                  <a:srgbClr val="000000"/>
                </a:solidFill>
                <a:uFill>
                  <a:solidFill>
                    <a:srgbClr val="FFFFFF"/>
                  </a:solidFill>
                </a:uFill>
                <a:latin typeface="+mn-lt"/>
                <a:ea typeface="+mn-ea"/>
              </a:rPr>
              <a:t>15</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594" name="TextShape 2"/>
          <p:cNvSpPr txBox="1"/>
          <p:nvPr/>
        </p:nvSpPr>
        <p:spPr>
          <a:xfrm>
            <a:off x="3884760" y="8685360"/>
            <a:ext cx="2971440" cy="456840"/>
          </a:xfrm>
          <a:prstGeom prst="rect">
            <a:avLst/>
          </a:prstGeom>
          <a:noFill/>
          <a:ln>
            <a:noFill/>
          </a:ln>
        </p:spPr>
        <p:txBody>
          <a:bodyPr anchor="b"/>
          <a:lstStyle/>
          <a:p>
            <a:pPr algn="r">
              <a:lnSpc>
                <a:spcPct val="100000"/>
              </a:lnSpc>
            </a:pPr>
            <a:fld id="{94AA49D4-F776-415E-AD4B-F8737C267B77}" type="slidenum">
              <a:rPr lang="pt-BR" sz="1200" b="0" strike="noStrike" spc="-1">
                <a:solidFill>
                  <a:srgbClr val="000000"/>
                </a:solidFill>
                <a:uFill>
                  <a:solidFill>
                    <a:srgbClr val="FFFFFF"/>
                  </a:solidFill>
                </a:uFill>
                <a:latin typeface="+mn-lt"/>
                <a:ea typeface="+mn-ea"/>
              </a:rPr>
              <a:t>16</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596" name="TextShape 2"/>
          <p:cNvSpPr txBox="1"/>
          <p:nvPr/>
        </p:nvSpPr>
        <p:spPr>
          <a:xfrm>
            <a:off x="3884760" y="8685360"/>
            <a:ext cx="2971440" cy="456840"/>
          </a:xfrm>
          <a:prstGeom prst="rect">
            <a:avLst/>
          </a:prstGeom>
          <a:noFill/>
          <a:ln>
            <a:noFill/>
          </a:ln>
        </p:spPr>
        <p:txBody>
          <a:bodyPr anchor="b"/>
          <a:lstStyle/>
          <a:p>
            <a:pPr algn="r">
              <a:lnSpc>
                <a:spcPct val="100000"/>
              </a:lnSpc>
            </a:pPr>
            <a:fld id="{5ADA8039-1000-496A-8A01-448EE5640714}" type="slidenum">
              <a:rPr lang="pt-BR" sz="1200" b="0" strike="noStrike" spc="-1">
                <a:solidFill>
                  <a:srgbClr val="000000"/>
                </a:solidFill>
                <a:uFill>
                  <a:solidFill>
                    <a:srgbClr val="FFFFFF"/>
                  </a:solidFill>
                </a:uFill>
                <a:latin typeface="+mn-lt"/>
                <a:ea typeface="+mn-ea"/>
              </a:rPr>
              <a:t>23</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598" name="CustomShape 2"/>
          <p:cNvSpPr/>
          <p:nvPr/>
        </p:nvSpPr>
        <p:spPr>
          <a:xfrm>
            <a:off x="3883680" y="8685000"/>
            <a:ext cx="2972160" cy="457200"/>
          </a:xfrm>
          <a:prstGeom prst="rect">
            <a:avLst/>
          </a:prstGeom>
          <a:noFill/>
          <a:ln w="9360">
            <a:noFill/>
          </a:ln>
        </p:spPr>
        <p:style>
          <a:lnRef idx="0">
            <a:scrgbClr r="0" g="0" b="0"/>
          </a:lnRef>
          <a:fillRef idx="0">
            <a:scrgbClr r="0" g="0" b="0"/>
          </a:fillRef>
          <a:effectRef idx="0">
            <a:scrgbClr r="0" g="0" b="0"/>
          </a:effectRef>
          <a:fontRef idx="minor"/>
        </p:style>
        <p:txBody>
          <a:bodyPr lIns="95400" tIns="47880" rIns="95400" bIns="47880" anchor="b"/>
          <a:lstStyle/>
          <a:p>
            <a:pPr algn="r">
              <a:lnSpc>
                <a:spcPct val="100000"/>
              </a:lnSpc>
            </a:pPr>
            <a:fld id="{C9233DA1-4D2A-48C7-B221-584E62A8D4DD}" type="slidenum">
              <a:rPr lang="pt-BR" sz="1300" b="0" strike="noStrike" spc="-1">
                <a:solidFill>
                  <a:srgbClr val="000000"/>
                </a:solidFill>
                <a:uFill>
                  <a:solidFill>
                    <a:srgbClr val="FFFFFF"/>
                  </a:solidFill>
                </a:uFill>
                <a:latin typeface="+mn-lt"/>
                <a:ea typeface="+mn-ea"/>
              </a:rPr>
              <a:t>29</a:t>
            </a:fld>
            <a:endParaRPr lang="pt-BR" sz="1800" b="0" strike="noStrike" spc="-1">
              <a:solidFill>
                <a:srgbClr val="000000"/>
              </a:solidFill>
              <a:uFill>
                <a:solidFill>
                  <a:srgbClr val="FFFFFF"/>
                </a:solidFill>
              </a:uFill>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600" name="TextShape 2"/>
          <p:cNvSpPr txBox="1"/>
          <p:nvPr/>
        </p:nvSpPr>
        <p:spPr>
          <a:xfrm>
            <a:off x="3884760" y="8685360"/>
            <a:ext cx="2971440" cy="456840"/>
          </a:xfrm>
          <a:prstGeom prst="rect">
            <a:avLst/>
          </a:prstGeom>
          <a:noFill/>
          <a:ln>
            <a:noFill/>
          </a:ln>
        </p:spPr>
        <p:txBody>
          <a:bodyPr anchor="b"/>
          <a:lstStyle/>
          <a:p>
            <a:pPr algn="r">
              <a:lnSpc>
                <a:spcPct val="100000"/>
              </a:lnSpc>
            </a:pPr>
            <a:fld id="{30DB362A-36F6-4EC8-B26F-4721BE7DD36C}" type="slidenum">
              <a:rPr lang="pt-BR" sz="1200" b="0" strike="noStrike" spc="-1">
                <a:solidFill>
                  <a:srgbClr val="000000"/>
                </a:solidFill>
                <a:uFill>
                  <a:solidFill>
                    <a:srgbClr val="FFFFFF"/>
                  </a:solidFill>
                </a:uFill>
                <a:latin typeface="+mn-lt"/>
                <a:ea typeface="+mn-ea"/>
              </a:rPr>
              <a:t>31</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TextShape 1"/>
          <p:cNvSpPr txBox="1"/>
          <p:nvPr/>
        </p:nvSpPr>
        <p:spPr>
          <a:xfrm>
            <a:off x="756000" y="5078520"/>
            <a:ext cx="6047640" cy="4811040"/>
          </a:xfrm>
          <a:prstGeom prst="rect">
            <a:avLst/>
          </a:prstGeom>
          <a:noFill/>
          <a:ln>
            <a:noFill/>
          </a:ln>
        </p:spPr>
        <p:txBody>
          <a:bodyPr lIns="0" tIns="0" rIns="0" bIns="0"/>
          <a:lstStyle/>
          <a:p>
            <a:endParaRPr lang="pt-BR" sz="2000" b="0" strike="noStrike" spc="-1">
              <a:solidFill>
                <a:srgbClr val="000000"/>
              </a:solidFill>
              <a:uFill>
                <a:solidFill>
                  <a:srgbClr val="FFFFFF"/>
                </a:solidFill>
              </a:uFill>
              <a:latin typeface="Arial"/>
            </a:endParaRPr>
          </a:p>
        </p:txBody>
      </p:sp>
      <p:sp>
        <p:nvSpPr>
          <p:cNvPr id="602" name="PlaceHolder 2"/>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603" name="TextShape 3"/>
          <p:cNvSpPr txBox="1"/>
          <p:nvPr/>
        </p:nvSpPr>
        <p:spPr>
          <a:xfrm>
            <a:off x="3884760" y="8685360"/>
            <a:ext cx="2971440" cy="456840"/>
          </a:xfrm>
          <a:prstGeom prst="rect">
            <a:avLst/>
          </a:prstGeom>
          <a:noFill/>
          <a:ln>
            <a:noFill/>
          </a:ln>
        </p:spPr>
        <p:txBody>
          <a:bodyPr anchor="b"/>
          <a:lstStyle/>
          <a:p>
            <a:pPr algn="r">
              <a:lnSpc>
                <a:spcPct val="100000"/>
              </a:lnSpc>
            </a:pPr>
            <a:fld id="{EAFC8167-C7DF-4AF4-B6C8-8F66BE026A90}" type="slidenum">
              <a:rPr lang="pt-BR" sz="1200" b="0" strike="noStrike" spc="-1">
                <a:solidFill>
                  <a:srgbClr val="000000"/>
                </a:solidFill>
                <a:uFill>
                  <a:solidFill>
                    <a:srgbClr val="FFFFFF"/>
                  </a:solidFill>
                </a:uFill>
                <a:latin typeface="+mn-lt"/>
                <a:ea typeface="+mn-ea"/>
              </a:rPr>
              <a:t>32</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568" name="TextShape 2"/>
          <p:cNvSpPr txBox="1"/>
          <p:nvPr/>
        </p:nvSpPr>
        <p:spPr>
          <a:xfrm>
            <a:off x="3884760" y="8685360"/>
            <a:ext cx="2971440" cy="456840"/>
          </a:xfrm>
          <a:prstGeom prst="rect">
            <a:avLst/>
          </a:prstGeom>
          <a:noFill/>
          <a:ln>
            <a:noFill/>
          </a:ln>
        </p:spPr>
        <p:txBody>
          <a:bodyPr anchor="b"/>
          <a:lstStyle/>
          <a:p>
            <a:pPr algn="r">
              <a:lnSpc>
                <a:spcPct val="100000"/>
              </a:lnSpc>
            </a:pPr>
            <a:fld id="{89F40850-4D87-47BD-A4CA-46C7B9D6E0E9}" type="slidenum">
              <a:rPr lang="pt-BR" sz="1200" b="0" strike="noStrike" spc="-1">
                <a:solidFill>
                  <a:srgbClr val="000000"/>
                </a:solidFill>
                <a:uFill>
                  <a:solidFill>
                    <a:srgbClr val="FFFFFF"/>
                  </a:solidFill>
                </a:uFill>
                <a:latin typeface="+mn-lt"/>
                <a:ea typeface="+mn-ea"/>
              </a:rPr>
              <a:t>3</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570" name="TextShape 2"/>
          <p:cNvSpPr txBox="1"/>
          <p:nvPr/>
        </p:nvSpPr>
        <p:spPr>
          <a:xfrm>
            <a:off x="3884760" y="8685360"/>
            <a:ext cx="2971440" cy="456840"/>
          </a:xfrm>
          <a:prstGeom prst="rect">
            <a:avLst/>
          </a:prstGeom>
          <a:noFill/>
          <a:ln>
            <a:noFill/>
          </a:ln>
        </p:spPr>
        <p:txBody>
          <a:bodyPr anchor="b"/>
          <a:lstStyle/>
          <a:p>
            <a:pPr algn="r">
              <a:lnSpc>
                <a:spcPct val="100000"/>
              </a:lnSpc>
            </a:pPr>
            <a:fld id="{3D8247D8-739F-49D2-9648-CBCAAC114C9B}" type="slidenum">
              <a:rPr lang="pt-BR" sz="1200" b="0" strike="noStrike" spc="-1">
                <a:solidFill>
                  <a:srgbClr val="000000"/>
                </a:solidFill>
                <a:uFill>
                  <a:solidFill>
                    <a:srgbClr val="FFFFFF"/>
                  </a:solidFill>
                </a:uFill>
                <a:latin typeface="+mn-lt"/>
                <a:ea typeface="+mn-ea"/>
              </a:rPr>
              <a:t>4</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572" name="TextShape 2"/>
          <p:cNvSpPr txBox="1"/>
          <p:nvPr/>
        </p:nvSpPr>
        <p:spPr>
          <a:xfrm>
            <a:off x="3884760" y="8685360"/>
            <a:ext cx="2971440" cy="456840"/>
          </a:xfrm>
          <a:prstGeom prst="rect">
            <a:avLst/>
          </a:prstGeom>
          <a:noFill/>
          <a:ln>
            <a:noFill/>
          </a:ln>
        </p:spPr>
        <p:txBody>
          <a:bodyPr anchor="b"/>
          <a:lstStyle/>
          <a:p>
            <a:pPr algn="r">
              <a:lnSpc>
                <a:spcPct val="100000"/>
              </a:lnSpc>
            </a:pPr>
            <a:fld id="{90E6DE12-17FC-493D-85DA-E8C3C7859742}" type="slidenum">
              <a:rPr lang="pt-BR" sz="1200" b="0" strike="noStrike" spc="-1">
                <a:solidFill>
                  <a:srgbClr val="000000"/>
                </a:solidFill>
                <a:uFill>
                  <a:solidFill>
                    <a:srgbClr val="FFFFFF"/>
                  </a:solidFill>
                </a:uFill>
                <a:latin typeface="+mn-lt"/>
                <a:ea typeface="+mn-ea"/>
              </a:rPr>
              <a:t>5</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574" name="TextShape 2"/>
          <p:cNvSpPr txBox="1"/>
          <p:nvPr/>
        </p:nvSpPr>
        <p:spPr>
          <a:xfrm>
            <a:off x="3884760" y="8685360"/>
            <a:ext cx="2971440" cy="456840"/>
          </a:xfrm>
          <a:prstGeom prst="rect">
            <a:avLst/>
          </a:prstGeom>
          <a:noFill/>
          <a:ln>
            <a:noFill/>
          </a:ln>
        </p:spPr>
        <p:txBody>
          <a:bodyPr anchor="b"/>
          <a:lstStyle/>
          <a:p>
            <a:pPr algn="r">
              <a:lnSpc>
                <a:spcPct val="100000"/>
              </a:lnSpc>
            </a:pPr>
            <a:fld id="{31C8B428-10B3-403D-8AA5-061ECAAD4EFC}" type="slidenum">
              <a:rPr lang="pt-BR" sz="1200" b="0" strike="noStrike" spc="-1">
                <a:solidFill>
                  <a:srgbClr val="000000"/>
                </a:solidFill>
                <a:uFill>
                  <a:solidFill>
                    <a:srgbClr val="FFFFFF"/>
                  </a:solidFill>
                </a:uFill>
                <a:latin typeface="+mn-lt"/>
                <a:ea typeface="+mn-ea"/>
              </a:rPr>
              <a:t>6</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576" name="TextShape 2"/>
          <p:cNvSpPr txBox="1"/>
          <p:nvPr/>
        </p:nvSpPr>
        <p:spPr>
          <a:xfrm>
            <a:off x="3884760" y="8685360"/>
            <a:ext cx="2971440" cy="456840"/>
          </a:xfrm>
          <a:prstGeom prst="rect">
            <a:avLst/>
          </a:prstGeom>
          <a:noFill/>
          <a:ln>
            <a:noFill/>
          </a:ln>
        </p:spPr>
        <p:txBody>
          <a:bodyPr anchor="b"/>
          <a:lstStyle/>
          <a:p>
            <a:pPr algn="r">
              <a:lnSpc>
                <a:spcPct val="100000"/>
              </a:lnSpc>
            </a:pPr>
            <a:fld id="{39963FFC-77BC-41AA-BC05-9ACC09E7ED21}" type="slidenum">
              <a:rPr lang="pt-BR" sz="1200" b="0" strike="noStrike" spc="-1">
                <a:solidFill>
                  <a:srgbClr val="000000"/>
                </a:solidFill>
                <a:uFill>
                  <a:solidFill>
                    <a:srgbClr val="FFFFFF"/>
                  </a:solidFill>
                </a:uFill>
                <a:latin typeface="+mn-lt"/>
                <a:ea typeface="+mn-ea"/>
              </a:rPr>
              <a:t>7</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578" name="TextShape 2"/>
          <p:cNvSpPr txBox="1"/>
          <p:nvPr/>
        </p:nvSpPr>
        <p:spPr>
          <a:xfrm>
            <a:off x="3884760" y="8685360"/>
            <a:ext cx="2971440" cy="456840"/>
          </a:xfrm>
          <a:prstGeom prst="rect">
            <a:avLst/>
          </a:prstGeom>
          <a:noFill/>
          <a:ln>
            <a:noFill/>
          </a:ln>
        </p:spPr>
        <p:txBody>
          <a:bodyPr anchor="b"/>
          <a:lstStyle/>
          <a:p>
            <a:pPr algn="r">
              <a:lnSpc>
                <a:spcPct val="100000"/>
              </a:lnSpc>
            </a:pPr>
            <a:fld id="{3EAA8871-D397-4DB9-90D2-492BE4D7ED91}" type="slidenum">
              <a:rPr lang="pt-BR" sz="1200" b="0" strike="noStrike" spc="-1">
                <a:solidFill>
                  <a:srgbClr val="000000"/>
                </a:solidFill>
                <a:uFill>
                  <a:solidFill>
                    <a:srgbClr val="FFFFFF"/>
                  </a:solidFill>
                </a:uFill>
                <a:latin typeface="+mn-lt"/>
                <a:ea typeface="+mn-ea"/>
              </a:rPr>
              <a:t>8</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580" name="TextShape 2"/>
          <p:cNvSpPr txBox="1"/>
          <p:nvPr/>
        </p:nvSpPr>
        <p:spPr>
          <a:xfrm>
            <a:off x="3884760" y="8685360"/>
            <a:ext cx="2971440" cy="456840"/>
          </a:xfrm>
          <a:prstGeom prst="rect">
            <a:avLst/>
          </a:prstGeom>
          <a:noFill/>
          <a:ln>
            <a:noFill/>
          </a:ln>
        </p:spPr>
        <p:txBody>
          <a:bodyPr anchor="b"/>
          <a:lstStyle/>
          <a:p>
            <a:pPr algn="r">
              <a:lnSpc>
                <a:spcPct val="100000"/>
              </a:lnSpc>
            </a:pPr>
            <a:fld id="{3C7E34CA-39D2-4C17-9660-2636216FA1CD}" type="slidenum">
              <a:rPr lang="pt-BR" sz="1200" b="0" strike="noStrike" spc="-1">
                <a:solidFill>
                  <a:srgbClr val="000000"/>
                </a:solidFill>
                <a:uFill>
                  <a:solidFill>
                    <a:srgbClr val="FFFFFF"/>
                  </a:solidFill>
                </a:uFill>
                <a:latin typeface="+mn-lt"/>
                <a:ea typeface="+mn-ea"/>
              </a:rPr>
              <a:t>9</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PlaceHolder 1"/>
          <p:cNvSpPr>
            <a:spLocks noGrp="1"/>
          </p:cNvSpPr>
          <p:nvPr>
            <p:ph type="body"/>
          </p:nvPr>
        </p:nvSpPr>
        <p:spPr>
          <a:xfrm>
            <a:off x="685800" y="4343400"/>
            <a:ext cx="5486040" cy="411444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582" name="TextShape 2"/>
          <p:cNvSpPr txBox="1"/>
          <p:nvPr/>
        </p:nvSpPr>
        <p:spPr>
          <a:xfrm>
            <a:off x="3884760" y="8685360"/>
            <a:ext cx="2971440" cy="456840"/>
          </a:xfrm>
          <a:prstGeom prst="rect">
            <a:avLst/>
          </a:prstGeom>
          <a:noFill/>
          <a:ln>
            <a:noFill/>
          </a:ln>
        </p:spPr>
        <p:txBody>
          <a:bodyPr anchor="b"/>
          <a:lstStyle/>
          <a:p>
            <a:pPr algn="r">
              <a:lnSpc>
                <a:spcPct val="100000"/>
              </a:lnSpc>
            </a:pPr>
            <a:fld id="{D62631F8-ABE5-4811-8618-E883457FBD09}" type="slidenum">
              <a:rPr lang="pt-BR" sz="1200" b="0" strike="noStrike" spc="-1">
                <a:solidFill>
                  <a:srgbClr val="000000"/>
                </a:solidFill>
                <a:uFill>
                  <a:solidFill>
                    <a:srgbClr val="FFFFFF"/>
                  </a:solidFill>
                </a:uFill>
                <a:latin typeface="+mn-lt"/>
                <a:ea typeface="+mn-ea"/>
              </a:rPr>
              <a:t>10</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200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33"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34" name="PlaceHolder 3"/>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3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36" name="PlaceHolder 1"/>
          <p:cNvSpPr>
            <a:spLocks noGrp="1"/>
          </p:cNvSpPr>
          <p:nvPr>
            <p:ph type="subTitle"/>
          </p:nvPr>
        </p:nvSpPr>
        <p:spPr>
          <a:xfrm>
            <a:off x="457200" y="205920"/>
            <a:ext cx="8229240" cy="397296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38"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39" name="PlaceHolder 3"/>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40" name="PlaceHolder 4"/>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42"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43"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44"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46"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47"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48" name="PlaceHolder 4"/>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50" name="PlaceHolder 2"/>
          <p:cNvSpPr>
            <a:spLocks noGrp="1"/>
          </p:cNvSpPr>
          <p:nvPr>
            <p:ph type="body"/>
          </p:nvPr>
        </p:nvSpPr>
        <p:spPr>
          <a:xfrm>
            <a:off x="457200" y="1200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51" name="PlaceHolder 3"/>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53"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54"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55"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56" name="PlaceHolder 5"/>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58"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59" name="PlaceHolder 3"/>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360" name="Imagem 359"/>
          <p:cNvPicPr/>
          <p:nvPr/>
        </p:nvPicPr>
        <p:blipFill>
          <a:blip r:embed="rId2"/>
          <a:stretch/>
        </p:blipFill>
        <p:spPr>
          <a:xfrm>
            <a:off x="2444760" y="1200240"/>
            <a:ext cx="4253760" cy="3394080"/>
          </a:xfrm>
          <a:prstGeom prst="rect">
            <a:avLst/>
          </a:prstGeom>
          <a:ln>
            <a:noFill/>
          </a:ln>
        </p:spPr>
      </p:pic>
      <p:pic>
        <p:nvPicPr>
          <p:cNvPr id="361" name="Imagem 360"/>
          <p:cNvPicPr/>
          <p:nvPr/>
        </p:nvPicPr>
        <p:blipFill>
          <a:blip r:embed="rId2"/>
          <a:stretch/>
        </p:blipFill>
        <p:spPr>
          <a:xfrm>
            <a:off x="2444760" y="1200240"/>
            <a:ext cx="4253760" cy="3394080"/>
          </a:xfrm>
          <a:prstGeom prst="rect">
            <a:avLst/>
          </a:prstGeom>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66" name="PlaceHolder 2"/>
          <p:cNvSpPr>
            <a:spLocks noGrp="1"/>
          </p:cNvSpPr>
          <p:nvPr>
            <p:ph type="subTitle"/>
          </p:nvPr>
        </p:nvSpPr>
        <p:spPr>
          <a:xfrm>
            <a:off x="457200" y="1200240"/>
            <a:ext cx="8229240" cy="33940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68"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70"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71" name="PlaceHolder 3"/>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7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73" name="PlaceHolder 1"/>
          <p:cNvSpPr>
            <a:spLocks noGrp="1"/>
          </p:cNvSpPr>
          <p:nvPr>
            <p:ph type="subTitle"/>
          </p:nvPr>
        </p:nvSpPr>
        <p:spPr>
          <a:xfrm>
            <a:off x="457200" y="205920"/>
            <a:ext cx="8229240" cy="397296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75"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76" name="PlaceHolder 3"/>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77" name="PlaceHolder 4"/>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8"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79"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80"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81"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83"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84"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85" name="PlaceHolder 4"/>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6"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87" name="PlaceHolder 2"/>
          <p:cNvSpPr>
            <a:spLocks noGrp="1"/>
          </p:cNvSpPr>
          <p:nvPr>
            <p:ph type="body"/>
          </p:nvPr>
        </p:nvSpPr>
        <p:spPr>
          <a:xfrm>
            <a:off x="457200" y="1200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88" name="PlaceHolder 3"/>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90"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91"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92"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93" name="PlaceHolder 5"/>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37" name="Imagem 36"/>
          <p:cNvPicPr/>
          <p:nvPr/>
        </p:nvPicPr>
        <p:blipFill>
          <a:blip r:embed="rId2"/>
          <a:stretch/>
        </p:blipFill>
        <p:spPr>
          <a:xfrm>
            <a:off x="2444760" y="1200240"/>
            <a:ext cx="4253760" cy="3394080"/>
          </a:xfrm>
          <a:prstGeom prst="rect">
            <a:avLst/>
          </a:prstGeom>
          <a:ln>
            <a:noFill/>
          </a:ln>
        </p:spPr>
      </p:pic>
      <p:pic>
        <p:nvPicPr>
          <p:cNvPr id="38" name="Imagem 37"/>
          <p:cNvPicPr/>
          <p:nvPr/>
        </p:nvPicPr>
        <p:blipFill>
          <a:blip r:embed="rId2"/>
          <a:stretch/>
        </p:blipFill>
        <p:spPr>
          <a:xfrm>
            <a:off x="2444760" y="1200240"/>
            <a:ext cx="4253760" cy="3394080"/>
          </a:xfrm>
          <a:prstGeom prst="rect">
            <a:avLst/>
          </a:prstGeom>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4"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95"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96" name="PlaceHolder 3"/>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397" name="Imagem 396"/>
          <p:cNvPicPr/>
          <p:nvPr/>
        </p:nvPicPr>
        <p:blipFill>
          <a:blip r:embed="rId2"/>
          <a:stretch/>
        </p:blipFill>
        <p:spPr>
          <a:xfrm>
            <a:off x="2444760" y="1200240"/>
            <a:ext cx="4253760" cy="3394080"/>
          </a:xfrm>
          <a:prstGeom prst="rect">
            <a:avLst/>
          </a:prstGeom>
          <a:ln>
            <a:noFill/>
          </a:ln>
        </p:spPr>
      </p:pic>
      <p:pic>
        <p:nvPicPr>
          <p:cNvPr id="398" name="Imagem 397"/>
          <p:cNvPicPr/>
          <p:nvPr/>
        </p:nvPicPr>
        <p:blipFill>
          <a:blip r:embed="rId2"/>
          <a:stretch/>
        </p:blipFill>
        <p:spPr>
          <a:xfrm>
            <a:off x="2444760" y="1200240"/>
            <a:ext cx="4253760" cy="33940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49" name="PlaceHolder 2"/>
          <p:cNvSpPr>
            <a:spLocks noGrp="1"/>
          </p:cNvSpPr>
          <p:nvPr>
            <p:ph type="subTitle"/>
          </p:nvPr>
        </p:nvSpPr>
        <p:spPr>
          <a:xfrm>
            <a:off x="457200" y="1200240"/>
            <a:ext cx="8229240" cy="33940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51"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53"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54" name="PlaceHolder 3"/>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05920"/>
            <a:ext cx="8229240" cy="397296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59" name="PlaceHolder 3"/>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60" name="PlaceHolder 4"/>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200240"/>
            <a:ext cx="8229240" cy="33940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2"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63"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64"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6"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67"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68" name="PlaceHolder 4"/>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70" name="PlaceHolder 2"/>
          <p:cNvSpPr>
            <a:spLocks noGrp="1"/>
          </p:cNvSpPr>
          <p:nvPr>
            <p:ph type="body"/>
          </p:nvPr>
        </p:nvSpPr>
        <p:spPr>
          <a:xfrm>
            <a:off x="457200" y="1200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71" name="PlaceHolder 3"/>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73"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74"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75"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76" name="PlaceHolder 5"/>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78"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79" name="PlaceHolder 3"/>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80" name="Imagem 79"/>
          <p:cNvPicPr/>
          <p:nvPr/>
        </p:nvPicPr>
        <p:blipFill>
          <a:blip r:embed="rId2"/>
          <a:stretch/>
        </p:blipFill>
        <p:spPr>
          <a:xfrm>
            <a:off x="2444760" y="1200240"/>
            <a:ext cx="4253760" cy="3394080"/>
          </a:xfrm>
          <a:prstGeom prst="rect">
            <a:avLst/>
          </a:prstGeom>
          <a:ln>
            <a:noFill/>
          </a:ln>
        </p:spPr>
      </p:pic>
      <p:pic>
        <p:nvPicPr>
          <p:cNvPr id="81" name="Imagem 80"/>
          <p:cNvPicPr/>
          <p:nvPr/>
        </p:nvPicPr>
        <p:blipFill>
          <a:blip r:embed="rId2"/>
          <a:stretch/>
        </p:blipFill>
        <p:spPr>
          <a:xfrm>
            <a:off x="2444760" y="1200240"/>
            <a:ext cx="4253760" cy="33940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9" name="PlaceHolder 2"/>
          <p:cNvSpPr>
            <a:spLocks noGrp="1"/>
          </p:cNvSpPr>
          <p:nvPr>
            <p:ph type="subTitle"/>
          </p:nvPr>
        </p:nvSpPr>
        <p:spPr>
          <a:xfrm>
            <a:off x="457200" y="1200240"/>
            <a:ext cx="8229240" cy="33940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91"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93"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94" name="PlaceHolder 3"/>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457200" y="205920"/>
            <a:ext cx="8229240" cy="397296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98"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99" name="PlaceHolder 3"/>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00" name="PlaceHolder 4"/>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02"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03"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04"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06"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07"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08" name="PlaceHolder 4"/>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10" name="PlaceHolder 2"/>
          <p:cNvSpPr>
            <a:spLocks noGrp="1"/>
          </p:cNvSpPr>
          <p:nvPr>
            <p:ph type="body"/>
          </p:nvPr>
        </p:nvSpPr>
        <p:spPr>
          <a:xfrm>
            <a:off x="457200" y="1200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11" name="PlaceHolder 3"/>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13"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14"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15"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16" name="PlaceHolder 5"/>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18"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19" name="PlaceHolder 3"/>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120" name="Imagem 119"/>
          <p:cNvPicPr/>
          <p:nvPr/>
        </p:nvPicPr>
        <p:blipFill>
          <a:blip r:embed="rId2"/>
          <a:stretch/>
        </p:blipFill>
        <p:spPr>
          <a:xfrm>
            <a:off x="2444760" y="1200240"/>
            <a:ext cx="4253760" cy="3394080"/>
          </a:xfrm>
          <a:prstGeom prst="rect">
            <a:avLst/>
          </a:prstGeom>
          <a:ln>
            <a:noFill/>
          </a:ln>
        </p:spPr>
      </p:pic>
      <p:pic>
        <p:nvPicPr>
          <p:cNvPr id="121" name="Imagem 120"/>
          <p:cNvPicPr/>
          <p:nvPr/>
        </p:nvPicPr>
        <p:blipFill>
          <a:blip r:embed="rId2"/>
          <a:stretch/>
        </p:blipFill>
        <p:spPr>
          <a:xfrm>
            <a:off x="2444760" y="1200240"/>
            <a:ext cx="4253760" cy="33940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29" name="PlaceHolder 2"/>
          <p:cNvSpPr>
            <a:spLocks noGrp="1"/>
          </p:cNvSpPr>
          <p:nvPr>
            <p:ph type="subTitle"/>
          </p:nvPr>
        </p:nvSpPr>
        <p:spPr>
          <a:xfrm>
            <a:off x="457200" y="1200240"/>
            <a:ext cx="8229240" cy="33940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31"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33"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34" name="PlaceHolder 3"/>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457200" y="205920"/>
            <a:ext cx="8229240" cy="397296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38"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39" name="PlaceHolder 3"/>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40" name="PlaceHolder 4"/>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42"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43"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44"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46"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47"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48" name="PlaceHolder 4"/>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50" name="PlaceHolder 2"/>
          <p:cNvSpPr>
            <a:spLocks noGrp="1"/>
          </p:cNvSpPr>
          <p:nvPr>
            <p:ph type="body"/>
          </p:nvPr>
        </p:nvSpPr>
        <p:spPr>
          <a:xfrm>
            <a:off x="457200" y="1200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51" name="PlaceHolder 3"/>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53"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54"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55"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56" name="PlaceHolder 5"/>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58"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59" name="PlaceHolder 3"/>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160" name="Imagem 159"/>
          <p:cNvPicPr/>
          <p:nvPr/>
        </p:nvPicPr>
        <p:blipFill>
          <a:blip r:embed="rId2"/>
          <a:stretch/>
        </p:blipFill>
        <p:spPr>
          <a:xfrm>
            <a:off x="2444760" y="1200240"/>
            <a:ext cx="4253760" cy="3394080"/>
          </a:xfrm>
          <a:prstGeom prst="rect">
            <a:avLst/>
          </a:prstGeom>
          <a:ln>
            <a:noFill/>
          </a:ln>
        </p:spPr>
      </p:pic>
      <p:pic>
        <p:nvPicPr>
          <p:cNvPr id="161" name="Imagem 160"/>
          <p:cNvPicPr/>
          <p:nvPr/>
        </p:nvPicPr>
        <p:blipFill>
          <a:blip r:embed="rId2"/>
          <a:stretch/>
        </p:blipFill>
        <p:spPr>
          <a:xfrm>
            <a:off x="2444760" y="1200240"/>
            <a:ext cx="4253760" cy="33940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69" name="PlaceHolder 2"/>
          <p:cNvSpPr>
            <a:spLocks noGrp="1"/>
          </p:cNvSpPr>
          <p:nvPr>
            <p:ph type="subTitle"/>
          </p:nvPr>
        </p:nvSpPr>
        <p:spPr>
          <a:xfrm>
            <a:off x="457200" y="1200240"/>
            <a:ext cx="8229240" cy="33940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71"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73"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74" name="PlaceHolder 3"/>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6" name="PlaceHolder 1"/>
          <p:cNvSpPr>
            <a:spLocks noGrp="1"/>
          </p:cNvSpPr>
          <p:nvPr>
            <p:ph type="subTitle"/>
          </p:nvPr>
        </p:nvSpPr>
        <p:spPr>
          <a:xfrm>
            <a:off x="457200" y="205920"/>
            <a:ext cx="8229240" cy="397296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78"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79" name="PlaceHolder 3"/>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80" name="PlaceHolder 4"/>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82"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83"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84"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86"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87"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88" name="PlaceHolder 4"/>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90" name="PlaceHolder 2"/>
          <p:cNvSpPr>
            <a:spLocks noGrp="1"/>
          </p:cNvSpPr>
          <p:nvPr>
            <p:ph type="body"/>
          </p:nvPr>
        </p:nvSpPr>
        <p:spPr>
          <a:xfrm>
            <a:off x="457200" y="1200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91" name="PlaceHolder 3"/>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93"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94"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95"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96" name="PlaceHolder 5"/>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05920"/>
            <a:ext cx="8229240" cy="397296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98"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99" name="PlaceHolder 3"/>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200" name="Imagem 199"/>
          <p:cNvPicPr/>
          <p:nvPr/>
        </p:nvPicPr>
        <p:blipFill>
          <a:blip r:embed="rId2"/>
          <a:stretch/>
        </p:blipFill>
        <p:spPr>
          <a:xfrm>
            <a:off x="2444760" y="1200240"/>
            <a:ext cx="4253760" cy="3394080"/>
          </a:xfrm>
          <a:prstGeom prst="rect">
            <a:avLst/>
          </a:prstGeom>
          <a:ln>
            <a:noFill/>
          </a:ln>
        </p:spPr>
      </p:pic>
      <p:pic>
        <p:nvPicPr>
          <p:cNvPr id="201" name="Imagem 200"/>
          <p:cNvPicPr/>
          <p:nvPr/>
        </p:nvPicPr>
        <p:blipFill>
          <a:blip r:embed="rId2"/>
          <a:stretch/>
        </p:blipFill>
        <p:spPr>
          <a:xfrm>
            <a:off x="2444760" y="1200240"/>
            <a:ext cx="4253760" cy="339408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09" name="PlaceHolder 2"/>
          <p:cNvSpPr>
            <a:spLocks noGrp="1"/>
          </p:cNvSpPr>
          <p:nvPr>
            <p:ph type="subTitle"/>
          </p:nvPr>
        </p:nvSpPr>
        <p:spPr>
          <a:xfrm>
            <a:off x="457200" y="1200240"/>
            <a:ext cx="8229240" cy="33940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11"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13"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14" name="PlaceHolder 3"/>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6" name="PlaceHolder 1"/>
          <p:cNvSpPr>
            <a:spLocks noGrp="1"/>
          </p:cNvSpPr>
          <p:nvPr>
            <p:ph type="subTitle"/>
          </p:nvPr>
        </p:nvSpPr>
        <p:spPr>
          <a:xfrm>
            <a:off x="457200" y="205920"/>
            <a:ext cx="8229240" cy="397296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18"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19" name="PlaceHolder 3"/>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20" name="PlaceHolder 4"/>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22"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23"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24"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26"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27"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28" name="PlaceHolder 4"/>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30" name="PlaceHolder 2"/>
          <p:cNvSpPr>
            <a:spLocks noGrp="1"/>
          </p:cNvSpPr>
          <p:nvPr>
            <p:ph type="body"/>
          </p:nvPr>
        </p:nvSpPr>
        <p:spPr>
          <a:xfrm>
            <a:off x="457200" y="1200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31" name="PlaceHolder 3"/>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33"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34"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35"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36" name="PlaceHolder 5"/>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38"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39" name="PlaceHolder 3"/>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240" name="Imagem 239"/>
          <p:cNvPicPr/>
          <p:nvPr/>
        </p:nvPicPr>
        <p:blipFill>
          <a:blip r:embed="rId2"/>
          <a:stretch/>
        </p:blipFill>
        <p:spPr>
          <a:xfrm>
            <a:off x="2444760" y="1200240"/>
            <a:ext cx="4253760" cy="3394080"/>
          </a:xfrm>
          <a:prstGeom prst="rect">
            <a:avLst/>
          </a:prstGeom>
          <a:ln>
            <a:noFill/>
          </a:ln>
        </p:spPr>
      </p:pic>
      <p:pic>
        <p:nvPicPr>
          <p:cNvPr id="241" name="Imagem 240"/>
          <p:cNvPicPr/>
          <p:nvPr/>
        </p:nvPicPr>
        <p:blipFill>
          <a:blip r:embed="rId2"/>
          <a:stretch/>
        </p:blipFill>
        <p:spPr>
          <a:xfrm>
            <a:off x="2444760" y="1200240"/>
            <a:ext cx="4253760" cy="339408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8"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49" name="PlaceHolder 2"/>
          <p:cNvSpPr>
            <a:spLocks noGrp="1"/>
          </p:cNvSpPr>
          <p:nvPr>
            <p:ph type="subTitle"/>
          </p:nvPr>
        </p:nvSpPr>
        <p:spPr>
          <a:xfrm>
            <a:off x="457200" y="1200240"/>
            <a:ext cx="8229240" cy="33940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51"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53"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54" name="PlaceHolder 3"/>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6" name="PlaceHolder 1"/>
          <p:cNvSpPr>
            <a:spLocks noGrp="1"/>
          </p:cNvSpPr>
          <p:nvPr>
            <p:ph type="subTitle"/>
          </p:nvPr>
        </p:nvSpPr>
        <p:spPr>
          <a:xfrm>
            <a:off x="457200" y="205920"/>
            <a:ext cx="8229240" cy="397296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58"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59" name="PlaceHolder 3"/>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60" name="PlaceHolder 4"/>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62"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63"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64"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66"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67"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68" name="PlaceHolder 4"/>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70" name="PlaceHolder 2"/>
          <p:cNvSpPr>
            <a:spLocks noGrp="1"/>
          </p:cNvSpPr>
          <p:nvPr>
            <p:ph type="body"/>
          </p:nvPr>
        </p:nvSpPr>
        <p:spPr>
          <a:xfrm>
            <a:off x="457200" y="1200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71" name="PlaceHolder 3"/>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73"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74"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75"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76" name="PlaceHolder 5"/>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78"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79" name="PlaceHolder 3"/>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280" name="Imagem 279"/>
          <p:cNvPicPr/>
          <p:nvPr/>
        </p:nvPicPr>
        <p:blipFill>
          <a:blip r:embed="rId2"/>
          <a:stretch/>
        </p:blipFill>
        <p:spPr>
          <a:xfrm>
            <a:off x="2444760" y="1200240"/>
            <a:ext cx="4253760" cy="3394080"/>
          </a:xfrm>
          <a:prstGeom prst="rect">
            <a:avLst/>
          </a:prstGeom>
          <a:ln>
            <a:noFill/>
          </a:ln>
        </p:spPr>
      </p:pic>
      <p:pic>
        <p:nvPicPr>
          <p:cNvPr id="281" name="Imagem 280"/>
          <p:cNvPicPr/>
          <p:nvPr/>
        </p:nvPicPr>
        <p:blipFill>
          <a:blip r:embed="rId2"/>
          <a:stretch/>
        </p:blipFill>
        <p:spPr>
          <a:xfrm>
            <a:off x="2444760" y="1200240"/>
            <a:ext cx="4253760" cy="3394080"/>
          </a:xfrm>
          <a:prstGeom prst="rect">
            <a:avLst/>
          </a:prstGeom>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89" name="PlaceHolder 2"/>
          <p:cNvSpPr>
            <a:spLocks noGrp="1"/>
          </p:cNvSpPr>
          <p:nvPr>
            <p:ph type="subTitle"/>
          </p:nvPr>
        </p:nvSpPr>
        <p:spPr>
          <a:xfrm>
            <a:off x="457200" y="1200240"/>
            <a:ext cx="8229240" cy="33940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91"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93"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94" name="PlaceHolder 3"/>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9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96" name="PlaceHolder 1"/>
          <p:cNvSpPr>
            <a:spLocks noGrp="1"/>
          </p:cNvSpPr>
          <p:nvPr>
            <p:ph type="subTitle"/>
          </p:nvPr>
        </p:nvSpPr>
        <p:spPr>
          <a:xfrm>
            <a:off x="457200" y="205920"/>
            <a:ext cx="8229240" cy="397296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98"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299" name="PlaceHolder 3"/>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00" name="PlaceHolder 4"/>
          <p:cNvSpPr>
            <a:spLocks noGrp="1"/>
          </p:cNvSpPr>
          <p:nvPr>
            <p:ph type="body"/>
          </p:nvPr>
        </p:nvSpPr>
        <p:spPr>
          <a:xfrm>
            <a:off x="467424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02" name="PlaceHolder 2"/>
          <p:cNvSpPr>
            <a:spLocks noGrp="1"/>
          </p:cNvSpPr>
          <p:nvPr>
            <p:ph type="body"/>
          </p:nvPr>
        </p:nvSpPr>
        <p:spPr>
          <a:xfrm>
            <a:off x="457200" y="1200240"/>
            <a:ext cx="401580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03"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04"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06"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07"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08" name="PlaceHolder 4"/>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10" name="PlaceHolder 2"/>
          <p:cNvSpPr>
            <a:spLocks noGrp="1"/>
          </p:cNvSpPr>
          <p:nvPr>
            <p:ph type="body"/>
          </p:nvPr>
        </p:nvSpPr>
        <p:spPr>
          <a:xfrm>
            <a:off x="457200" y="1200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11" name="PlaceHolder 3"/>
          <p:cNvSpPr>
            <a:spLocks noGrp="1"/>
          </p:cNvSpPr>
          <p:nvPr>
            <p:ph type="body"/>
          </p:nvPr>
        </p:nvSpPr>
        <p:spPr>
          <a:xfrm>
            <a:off x="457200" y="2973240"/>
            <a:ext cx="822924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13" name="PlaceHolder 2"/>
          <p:cNvSpPr>
            <a:spLocks noGrp="1"/>
          </p:cNvSpPr>
          <p:nvPr>
            <p:ph type="body"/>
          </p:nvPr>
        </p:nvSpPr>
        <p:spPr>
          <a:xfrm>
            <a:off x="45720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14" name="PlaceHolder 3"/>
          <p:cNvSpPr>
            <a:spLocks noGrp="1"/>
          </p:cNvSpPr>
          <p:nvPr>
            <p:ph type="body"/>
          </p:nvPr>
        </p:nvSpPr>
        <p:spPr>
          <a:xfrm>
            <a:off x="4674240" y="1200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15" name="PlaceHolder 4"/>
          <p:cNvSpPr>
            <a:spLocks noGrp="1"/>
          </p:cNvSpPr>
          <p:nvPr>
            <p:ph type="body"/>
          </p:nvPr>
        </p:nvSpPr>
        <p:spPr>
          <a:xfrm>
            <a:off x="467424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16" name="PlaceHolder 5"/>
          <p:cNvSpPr>
            <a:spLocks noGrp="1"/>
          </p:cNvSpPr>
          <p:nvPr>
            <p:ph type="body"/>
          </p:nvPr>
        </p:nvSpPr>
        <p:spPr>
          <a:xfrm>
            <a:off x="457200" y="2973240"/>
            <a:ext cx="4015800" cy="161892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18"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319" name="PlaceHolder 3"/>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320" name="Imagem 319"/>
          <p:cNvPicPr/>
          <p:nvPr/>
        </p:nvPicPr>
        <p:blipFill>
          <a:blip r:embed="rId2"/>
          <a:stretch/>
        </p:blipFill>
        <p:spPr>
          <a:xfrm>
            <a:off x="2444760" y="1200240"/>
            <a:ext cx="4253760" cy="3394080"/>
          </a:xfrm>
          <a:prstGeom prst="rect">
            <a:avLst/>
          </a:prstGeom>
          <a:ln>
            <a:noFill/>
          </a:ln>
        </p:spPr>
      </p:pic>
      <p:pic>
        <p:nvPicPr>
          <p:cNvPr id="321" name="Imagem 320"/>
          <p:cNvPicPr/>
          <p:nvPr/>
        </p:nvPicPr>
        <p:blipFill>
          <a:blip r:embed="rId2"/>
          <a:stretch/>
        </p:blipFill>
        <p:spPr>
          <a:xfrm>
            <a:off x="2444760" y="1200240"/>
            <a:ext cx="4253760" cy="3394080"/>
          </a:xfrm>
          <a:prstGeom prst="rect">
            <a:avLst/>
          </a:prstGeom>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28"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29" name="PlaceHolder 2"/>
          <p:cNvSpPr>
            <a:spLocks noGrp="1"/>
          </p:cNvSpPr>
          <p:nvPr>
            <p:ph type="subTitle"/>
          </p:nvPr>
        </p:nvSpPr>
        <p:spPr>
          <a:xfrm>
            <a:off x="457200" y="1200240"/>
            <a:ext cx="8229240" cy="33940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457200" y="205920"/>
            <a:ext cx="8229240" cy="856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31" name="PlaceHolder 2"/>
          <p:cNvSpPr>
            <a:spLocks noGrp="1"/>
          </p:cNvSpPr>
          <p:nvPr>
            <p:ph type="body"/>
          </p:nvPr>
        </p:nvSpPr>
        <p:spPr>
          <a:xfrm>
            <a:off x="457200" y="1200240"/>
            <a:ext cx="8229240" cy="339408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597680"/>
            <a:ext cx="7772040" cy="1102320"/>
          </a:xfrm>
          <a:prstGeom prst="rect">
            <a:avLst/>
          </a:prstGeom>
        </p:spPr>
        <p:txBody>
          <a:bodyPr lIns="90000" tIns="45000" rIns="90000" bIns="45000"/>
          <a:lstStyle/>
          <a:p>
            <a:pPr algn="ctr">
              <a:lnSpc>
                <a:spcPct val="100000"/>
              </a:lnSpc>
            </a:pPr>
            <a:r>
              <a:rPr lang="en-US" sz="4400" b="0" strike="noStrike" spc="-1">
                <a:solidFill>
                  <a:srgbClr val="000000"/>
                </a:solidFill>
                <a:uFill>
                  <a:solidFill>
                    <a:srgbClr val="FFFFFF"/>
                  </a:solidFill>
                </a:uFill>
                <a:latin typeface="Calibri"/>
              </a:rPr>
              <a:t>Click to edit Master title style</a:t>
            </a:r>
            <a:endParaRPr lang="en-US" sz="1800" b="0" strike="noStrike" spc="-1">
              <a:solidFill>
                <a:srgbClr val="000000"/>
              </a:solidFill>
              <a:uFill>
                <a:solidFill>
                  <a:srgbClr val="FFFFFF"/>
                </a:solidFill>
              </a:uFill>
              <a:latin typeface="Calibri"/>
            </a:endParaRPr>
          </a:p>
        </p:txBody>
      </p:sp>
      <p:sp>
        <p:nvSpPr>
          <p:cNvPr id="6" name="PlaceHolder 2"/>
          <p:cNvSpPr>
            <a:spLocks noGrp="1"/>
          </p:cNvSpPr>
          <p:nvPr>
            <p:ph type="dt"/>
          </p:nvPr>
        </p:nvSpPr>
        <p:spPr>
          <a:xfrm>
            <a:off x="457200" y="4767120"/>
            <a:ext cx="2133360" cy="273600"/>
          </a:xfrm>
          <a:prstGeom prst="rect">
            <a:avLst/>
          </a:prstGeom>
        </p:spPr>
        <p:txBody>
          <a:bodyPr lIns="90000" tIns="45000" rIns="90000" bIns="45000"/>
          <a:lstStyle/>
          <a:p>
            <a:pPr>
              <a:lnSpc>
                <a:spcPct val="100000"/>
              </a:lnSpc>
            </a:pPr>
            <a:r>
              <a:rPr lang="pt-BR" sz="1800" b="0" strike="noStrike" spc="-1">
                <a:solidFill>
                  <a:srgbClr val="000000"/>
                </a:solidFill>
                <a:uFill>
                  <a:solidFill>
                    <a:srgbClr val="FFFFFF"/>
                  </a:solidFill>
                </a:uFill>
                <a:latin typeface="Calibri"/>
              </a:rPr>
              <a:t>13/09/18</a:t>
            </a:r>
            <a:endParaRPr lang="pt-BR" sz="1400" b="0" strike="noStrike" spc="-1">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4767120"/>
            <a:ext cx="2895120" cy="273600"/>
          </a:xfrm>
          <a:prstGeom prst="rect">
            <a:avLst/>
          </a:prstGeom>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4767120"/>
            <a:ext cx="2133360" cy="273600"/>
          </a:xfrm>
          <a:prstGeom prst="rect">
            <a:avLst/>
          </a:prstGeom>
        </p:spPr>
        <p:txBody>
          <a:bodyPr lIns="90000" tIns="45000" rIns="90000" bIns="45000"/>
          <a:lstStyle/>
          <a:p>
            <a:pPr>
              <a:lnSpc>
                <a:spcPct val="100000"/>
              </a:lnSpc>
            </a:pPr>
            <a:fld id="{33F48F49-168C-4618-8FE1-C70326CEBB58}" type="slidenum">
              <a:rPr lang="pt-BR" sz="1800" b="0" strike="noStrike" spc="-1">
                <a:solidFill>
                  <a:srgbClr val="000000"/>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Clique para editar o formato do texto da estrutura de tópicos</a:t>
            </a:r>
          </a:p>
          <a:p>
            <a:pPr marL="864000" lvl="1" indent="-324000">
              <a:buClr>
                <a:srgbClr val="000000"/>
              </a:buClr>
              <a:buSzPct val="75000"/>
              <a:buFont typeface="Symbol" charset="2"/>
              <a:buChar char=""/>
            </a:pPr>
            <a:r>
              <a:rPr lang="en-US" sz="2400" b="0" strike="noStrike" spc="-1">
                <a:solidFill>
                  <a:srgbClr val="000000"/>
                </a:solidFill>
                <a:uFill>
                  <a:solidFill>
                    <a:srgbClr val="FFFFFF"/>
                  </a:solidFill>
                </a:uFill>
                <a:latin typeface="Calibri"/>
              </a:rPr>
              <a:t>2.º nível da estrutura de tópicos</a:t>
            </a:r>
          </a:p>
          <a:p>
            <a:pPr marL="1296000" lvl="2" indent="-288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3.º nível da estrutura de tópicos</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Calibri"/>
              </a:rPr>
              <a:t>4.º nível da estrutura de tópicos</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5.º nível da estrutura de tópicos</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6.º nível da estrutura de tópicos</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62" name="Imagem 7"/>
          <p:cNvPicPr/>
          <p:nvPr/>
        </p:nvPicPr>
        <p:blipFill>
          <a:blip r:embed="rId14"/>
          <a:stretch/>
        </p:blipFill>
        <p:spPr>
          <a:xfrm>
            <a:off x="0" y="0"/>
            <a:ext cx="9143640" cy="5143320"/>
          </a:xfrm>
          <a:prstGeom prst="rect">
            <a:avLst/>
          </a:prstGeom>
          <a:ln>
            <a:noFill/>
          </a:ln>
        </p:spPr>
      </p:pic>
      <p:sp>
        <p:nvSpPr>
          <p:cNvPr id="363" name="PlaceHolder 1"/>
          <p:cNvSpPr>
            <a:spLocks noGrp="1"/>
          </p:cNvSpPr>
          <p:nvPr>
            <p:ph type="title"/>
          </p:nvPr>
        </p:nvSpPr>
        <p:spPr>
          <a:xfrm>
            <a:off x="457200" y="205200"/>
            <a:ext cx="8229240" cy="858600"/>
          </a:xfrm>
          <a:prstGeom prst="rect">
            <a:avLst/>
          </a:prstGeom>
        </p:spPr>
        <p:txBody>
          <a:bodyPr lIns="0" tIns="0" rIns="0" bIns="0" anchor="ctr"/>
          <a:lstStyle/>
          <a:p>
            <a:r>
              <a:rPr lang="en-US" sz="1800" b="0" strike="noStrike" spc="-1">
                <a:solidFill>
                  <a:srgbClr val="000000"/>
                </a:solidFill>
                <a:uFill>
                  <a:solidFill>
                    <a:srgbClr val="FFFFFF"/>
                  </a:solidFill>
                </a:uFill>
                <a:latin typeface="Calibri"/>
              </a:rPr>
              <a:t>Clique para editar o formato do texto do título</a:t>
            </a:r>
          </a:p>
        </p:txBody>
      </p:sp>
      <p:sp>
        <p:nvSpPr>
          <p:cNvPr id="364" name="PlaceHolder 2"/>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Clique para editar o formato do texto da estrutura de tópicos</a:t>
            </a:r>
          </a:p>
          <a:p>
            <a:pPr marL="864000" lvl="1" indent="-324000">
              <a:buClr>
                <a:srgbClr val="000000"/>
              </a:buClr>
              <a:buSzPct val="75000"/>
              <a:buFont typeface="Symbol" charset="2"/>
              <a:buChar char=""/>
            </a:pPr>
            <a:r>
              <a:rPr lang="en-US" sz="2000" b="0" strike="noStrike" spc="-1">
                <a:solidFill>
                  <a:srgbClr val="000000"/>
                </a:solidFill>
                <a:uFill>
                  <a:solidFill>
                    <a:srgbClr val="FFFFFF"/>
                  </a:solidFill>
                </a:uFill>
                <a:latin typeface="Calibri"/>
              </a:rPr>
              <a:t>2.º nível da estrutura de tópicos</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Calibri"/>
              </a:rPr>
              <a:t>3.º nível da estrutura de tópicos</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Calibri"/>
              </a:rPr>
              <a:t>4.º nível da estrutura de tópicos</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5.º nível da estrutura de tópicos</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6.º nível da estrutura de tópicos</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7.º nível da estrutura de tópicos</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05920"/>
            <a:ext cx="8229240" cy="856800"/>
          </a:xfrm>
          <a:prstGeom prst="rect">
            <a:avLst/>
          </a:prstGeom>
        </p:spPr>
        <p:txBody>
          <a:bodyPr lIns="90000" tIns="45000" rIns="90000" bIns="45000"/>
          <a:lstStyle/>
          <a:p>
            <a:pPr algn="ctr">
              <a:lnSpc>
                <a:spcPct val="100000"/>
              </a:lnSpc>
            </a:pPr>
            <a:r>
              <a:rPr lang="en-US" sz="4400" b="0" strike="noStrike" spc="-1">
                <a:solidFill>
                  <a:srgbClr val="000000"/>
                </a:solidFill>
                <a:uFill>
                  <a:solidFill>
                    <a:srgbClr val="FFFFFF"/>
                  </a:solidFill>
                </a:uFill>
                <a:latin typeface="Calibri"/>
              </a:rPr>
              <a:t>Click to edit Master title style</a:t>
            </a:r>
            <a:endParaRPr lang="en-US" sz="1800" b="0" strike="noStrike" spc="-1">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200240"/>
            <a:ext cx="8229240" cy="3394080"/>
          </a:xfrm>
          <a:prstGeom prst="rect">
            <a:avLst/>
          </a:prstGeom>
        </p:spPr>
        <p:txBody>
          <a:bodyPr lIns="90000" tIns="45000" rIns="90000" bIns="4500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Clique para editar o formato do texto da estrutura de tópicos</a:t>
            </a:r>
          </a:p>
          <a:p>
            <a:pPr marL="864000" lvl="1" indent="-324000">
              <a:buClr>
                <a:srgbClr val="000000"/>
              </a:buClr>
              <a:buSzPct val="75000"/>
              <a:buFont typeface="Symbol" charset="2"/>
              <a:buChar char=""/>
            </a:pPr>
            <a:r>
              <a:rPr lang="en-US" sz="3200" b="0" strike="noStrike" spc="-1">
                <a:solidFill>
                  <a:srgbClr val="000000"/>
                </a:solidFill>
                <a:uFill>
                  <a:solidFill>
                    <a:srgbClr val="FFFFFF"/>
                  </a:solidFill>
                </a:uFill>
                <a:latin typeface="Calibri"/>
              </a:rPr>
              <a:t>2.º nível da estrutura de tópicos</a:t>
            </a:r>
          </a:p>
          <a:p>
            <a:pPr marL="1296000" lvl="2" indent="-288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3.º nível da estrutura de tópicos</a:t>
            </a:r>
          </a:p>
          <a:p>
            <a:pPr marL="1728000" lvl="3" indent="-216000">
              <a:buClr>
                <a:srgbClr val="000000"/>
              </a:buClr>
              <a:buSzPct val="75000"/>
              <a:buFont typeface="Symbol" charset="2"/>
              <a:buChar char=""/>
            </a:pPr>
            <a:r>
              <a:rPr lang="en-US" sz="3200" b="0" strike="noStrike" spc="-1">
                <a:solidFill>
                  <a:srgbClr val="000000"/>
                </a:solidFill>
                <a:uFill>
                  <a:solidFill>
                    <a:srgbClr val="FFFFFF"/>
                  </a:solidFill>
                </a:uFill>
                <a:latin typeface="Calibri"/>
              </a:rPr>
              <a:t>4.º nível da estrutura de tópicos</a:t>
            </a:r>
          </a:p>
          <a:p>
            <a:pPr marL="2160000" lvl="4" indent="-216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5.º nível da estrutura de tópicos</a:t>
            </a:r>
          </a:p>
          <a:p>
            <a:pPr marL="2592000" lvl="5" indent="-216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6.º nível da estrutura de tópicos</a:t>
            </a:r>
          </a:p>
          <a:p>
            <a:pPr marL="343080" indent="-342720">
              <a:lnSpc>
                <a:spcPct val="100000"/>
              </a:lnSpc>
              <a:buClr>
                <a:srgbClr val="000000"/>
              </a:buClr>
              <a:buFont typeface="Arial"/>
              <a:buChar char="•"/>
            </a:pPr>
            <a:r>
              <a:rPr lang="en-US" sz="3200" b="0" strike="noStrike" spc="-1">
                <a:solidFill>
                  <a:srgbClr val="000000"/>
                </a:solidFill>
                <a:uFill>
                  <a:solidFill>
                    <a:srgbClr val="FFFFFF"/>
                  </a:solidFill>
                </a:uFill>
                <a:latin typeface="Calibri"/>
              </a:rPr>
              <a:t>7.º nível da estrutura de tópicosClick to edit Master text styles</a:t>
            </a:r>
          </a:p>
          <a:p>
            <a:pPr marL="743040" lvl="1" indent="-28548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Second level</a:t>
            </a:r>
            <a:endParaRPr lang="en-US" sz="32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Third level</a:t>
            </a:r>
            <a:endParaRPr lang="en-US" sz="32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Fourth level</a:t>
            </a:r>
            <a:endParaRPr lang="en-US" sz="32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Fifth level</a:t>
            </a:r>
            <a:endParaRPr lang="en-US" sz="3200" b="0" strike="noStrike" spc="-1">
              <a:solidFill>
                <a:srgbClr val="000000"/>
              </a:solidFill>
              <a:uFill>
                <a:solidFill>
                  <a:srgbClr val="FFFFFF"/>
                </a:solidFill>
              </a:uFill>
              <a:latin typeface="Calibri"/>
            </a:endParaRPr>
          </a:p>
        </p:txBody>
      </p:sp>
      <p:sp>
        <p:nvSpPr>
          <p:cNvPr id="41" name="PlaceHolder 3"/>
          <p:cNvSpPr>
            <a:spLocks noGrp="1"/>
          </p:cNvSpPr>
          <p:nvPr>
            <p:ph type="dt"/>
          </p:nvPr>
        </p:nvSpPr>
        <p:spPr>
          <a:xfrm>
            <a:off x="457200" y="4767120"/>
            <a:ext cx="2133360" cy="273600"/>
          </a:xfrm>
          <a:prstGeom prst="rect">
            <a:avLst/>
          </a:prstGeom>
        </p:spPr>
        <p:txBody>
          <a:bodyPr lIns="90000" tIns="45000" rIns="90000" bIns="45000"/>
          <a:lstStyle/>
          <a:p>
            <a:pPr>
              <a:lnSpc>
                <a:spcPct val="100000"/>
              </a:lnSpc>
            </a:pPr>
            <a:r>
              <a:rPr lang="pt-BR" sz="1800" b="0" strike="noStrike" spc="-1">
                <a:solidFill>
                  <a:srgbClr val="000000"/>
                </a:solidFill>
                <a:uFill>
                  <a:solidFill>
                    <a:srgbClr val="FFFFFF"/>
                  </a:solidFill>
                </a:uFill>
                <a:latin typeface="Calibri"/>
              </a:rPr>
              <a:t>13/09/18</a:t>
            </a:r>
            <a:endParaRPr lang="pt-BR" sz="1400" b="0" strike="noStrike" spc="-1">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4767120"/>
            <a:ext cx="2895120" cy="273600"/>
          </a:xfrm>
          <a:prstGeom prst="rect">
            <a:avLst/>
          </a:prstGeom>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6553080" y="4767120"/>
            <a:ext cx="2133360" cy="273600"/>
          </a:xfrm>
          <a:prstGeom prst="rect">
            <a:avLst/>
          </a:prstGeom>
        </p:spPr>
        <p:txBody>
          <a:bodyPr lIns="90000" tIns="45000" rIns="90000" bIns="45000"/>
          <a:lstStyle/>
          <a:p>
            <a:pPr>
              <a:lnSpc>
                <a:spcPct val="100000"/>
              </a:lnSpc>
            </a:pPr>
            <a:fld id="{1F5E98E6-A99C-4308-9EB7-ACAE7B83108B}" type="slidenum">
              <a:rPr lang="pt-BR" sz="1800" b="0" strike="noStrike" spc="-1">
                <a:solidFill>
                  <a:srgbClr val="000000"/>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pic>
        <p:nvPicPr>
          <p:cNvPr id="44" name="Picture 2"/>
          <p:cNvPicPr/>
          <p:nvPr/>
        </p:nvPicPr>
        <p:blipFill>
          <a:blip r:embed="rId14"/>
          <a:stretch/>
        </p:blipFill>
        <p:spPr>
          <a:xfrm>
            <a:off x="0" y="4558680"/>
            <a:ext cx="9143640" cy="597240"/>
          </a:xfrm>
          <a:prstGeom prst="rect">
            <a:avLst/>
          </a:prstGeom>
          <a:ln>
            <a:noFill/>
          </a:ln>
        </p:spPr>
      </p:pic>
      <p:pic>
        <p:nvPicPr>
          <p:cNvPr id="45" name="Imagem 8"/>
          <p:cNvPicPr/>
          <p:nvPr/>
        </p:nvPicPr>
        <p:blipFill>
          <a:blip r:embed="rId15"/>
          <a:stretch/>
        </p:blipFill>
        <p:spPr>
          <a:xfrm>
            <a:off x="4662000" y="4700160"/>
            <a:ext cx="3801240" cy="313560"/>
          </a:xfrm>
          <a:prstGeom prst="rect">
            <a:avLst/>
          </a:prstGeom>
          <a:ln>
            <a:noFill/>
          </a:ln>
        </p:spPr>
      </p:pic>
      <p:pic>
        <p:nvPicPr>
          <p:cNvPr id="46" name="Imagem 10"/>
          <p:cNvPicPr/>
          <p:nvPr/>
        </p:nvPicPr>
        <p:blipFill>
          <a:blip r:embed="rId16"/>
          <a:stretch/>
        </p:blipFill>
        <p:spPr>
          <a:xfrm>
            <a:off x="8183160" y="414000"/>
            <a:ext cx="482760" cy="254880"/>
          </a:xfrm>
          <a:prstGeom prst="rect">
            <a:avLst/>
          </a:prstGeom>
          <a:ln>
            <a:noFill/>
          </a:ln>
        </p:spPr>
      </p:pic>
      <p:pic>
        <p:nvPicPr>
          <p:cNvPr id="47" name="Imagem 6"/>
          <p:cNvPicPr/>
          <p:nvPr/>
        </p:nvPicPr>
        <p:blipFill>
          <a:blip r:embed="rId17"/>
          <a:stretch/>
        </p:blipFill>
        <p:spPr>
          <a:xfrm>
            <a:off x="340200" y="4620240"/>
            <a:ext cx="621720" cy="474120"/>
          </a:xfrm>
          <a:prstGeom prst="rect">
            <a:avLst/>
          </a:prstGeom>
          <a:ln>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2" name="Imagem 7"/>
          <p:cNvPicPr/>
          <p:nvPr/>
        </p:nvPicPr>
        <p:blipFill>
          <a:blip r:embed="rId14"/>
          <a:stretch/>
        </p:blipFill>
        <p:spPr>
          <a:xfrm>
            <a:off x="0" y="0"/>
            <a:ext cx="9143640" cy="5143320"/>
          </a:xfrm>
          <a:prstGeom prst="rect">
            <a:avLst/>
          </a:prstGeom>
          <a:ln>
            <a:noFill/>
          </a:ln>
        </p:spPr>
      </p:pic>
      <p:sp>
        <p:nvSpPr>
          <p:cNvPr id="83" name="PlaceHolder 1"/>
          <p:cNvSpPr>
            <a:spLocks noGrp="1"/>
          </p:cNvSpPr>
          <p:nvPr>
            <p:ph type="title"/>
          </p:nvPr>
        </p:nvSpPr>
        <p:spPr>
          <a:xfrm>
            <a:off x="628560" y="273960"/>
            <a:ext cx="7886520" cy="993960"/>
          </a:xfrm>
          <a:prstGeom prst="rect">
            <a:avLst/>
          </a:prstGeom>
        </p:spPr>
        <p:txBody>
          <a:bodyPr lIns="90000" tIns="45000" rIns="90000" bIns="45000"/>
          <a:lstStyle/>
          <a:p>
            <a:pPr>
              <a:lnSpc>
                <a:spcPct val="90000"/>
              </a:lnSpc>
            </a:pPr>
            <a:r>
              <a:rPr lang="en-US" sz="4400" b="0" strike="noStrike" spc="-1">
                <a:solidFill>
                  <a:srgbClr val="000000"/>
                </a:solidFill>
                <a:uFill>
                  <a:solidFill>
                    <a:srgbClr val="FFFFFF"/>
                  </a:solidFill>
                </a:uFill>
                <a:latin typeface="Calibri Light"/>
              </a:rPr>
              <a:t>Clique para editar o título mestre</a:t>
            </a:r>
            <a:endParaRPr lang="en-US" sz="1800" b="0" strike="noStrike" spc="-1">
              <a:solidFill>
                <a:srgbClr val="000000"/>
              </a:solidFill>
              <a:uFill>
                <a:solidFill>
                  <a:srgbClr val="FFFFFF"/>
                </a:solidFill>
              </a:uFill>
              <a:latin typeface="Calibri"/>
            </a:endParaRPr>
          </a:p>
        </p:txBody>
      </p:sp>
      <p:sp>
        <p:nvSpPr>
          <p:cNvPr id="84" name="PlaceHolder 2"/>
          <p:cNvSpPr>
            <a:spLocks noGrp="1"/>
          </p:cNvSpPr>
          <p:nvPr>
            <p:ph type="body"/>
          </p:nvPr>
        </p:nvSpPr>
        <p:spPr>
          <a:xfrm>
            <a:off x="628560" y="1369080"/>
            <a:ext cx="7886520" cy="3263040"/>
          </a:xfrm>
          <a:prstGeom prst="rect">
            <a:avLst/>
          </a:prstGeom>
        </p:spPr>
        <p:txBody>
          <a:bodyPr lIns="90000" tIns="45000" rIns="90000" bIns="4500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Clique para editar o formato do texto da estrutura de tópicos</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Calibri"/>
              </a:rPr>
              <a:t>2.º nível da estrutura de tópicos</a:t>
            </a:r>
          </a:p>
          <a:p>
            <a:pPr marL="1296000" lvl="2" indent="-288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3.º nível da estrutura de tópicos</a:t>
            </a:r>
          </a:p>
          <a:p>
            <a:pPr marL="1728000" lvl="3" indent="-216000">
              <a:buClr>
                <a:srgbClr val="000000"/>
              </a:buClr>
              <a:buSzPct val="75000"/>
              <a:buFont typeface="Symbol" charset="2"/>
              <a:buChar char=""/>
            </a:pPr>
            <a:r>
              <a:rPr lang="en-US" sz="2800" b="0" strike="noStrike" spc="-1">
                <a:solidFill>
                  <a:srgbClr val="000000"/>
                </a:solidFill>
                <a:uFill>
                  <a:solidFill>
                    <a:srgbClr val="FFFFFF"/>
                  </a:solidFill>
                </a:uFill>
                <a:latin typeface="Calibri"/>
              </a:rPr>
              <a:t>4.º nível da estrutura de tópicos</a:t>
            </a:r>
          </a:p>
          <a:p>
            <a:pPr marL="2160000" lvl="4" indent="-216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5.º nível da estrutura de tópicos</a:t>
            </a:r>
          </a:p>
          <a:p>
            <a:pPr marL="2592000" lvl="5" indent="-216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6.º nível da estrutura de tópicos</a:t>
            </a:r>
          </a:p>
          <a:p>
            <a:pPr marL="228600" indent="-22824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7.º nível da estrutura de tópicosClique para editar o texto mestre</a:t>
            </a:r>
          </a:p>
          <a:p>
            <a:pPr marL="685800" lvl="1" indent="-22824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Segundo nível</a:t>
            </a:r>
            <a:endParaRPr lang="en-US" sz="2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Terceiro nível</a:t>
            </a:r>
            <a:endParaRPr lang="en-US" sz="28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Quarto nível</a:t>
            </a:r>
            <a:endParaRPr lang="en-US" sz="28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Quinto nível</a:t>
            </a:r>
            <a:endParaRPr lang="en-US" sz="2800" b="0" strike="noStrike" spc="-1">
              <a:solidFill>
                <a:srgbClr val="000000"/>
              </a:solidFill>
              <a:uFill>
                <a:solidFill>
                  <a:srgbClr val="FFFFFF"/>
                </a:solidFill>
              </a:uFill>
              <a:latin typeface="Calibri"/>
            </a:endParaRPr>
          </a:p>
        </p:txBody>
      </p:sp>
      <p:sp>
        <p:nvSpPr>
          <p:cNvPr id="85" name="PlaceHolder 3"/>
          <p:cNvSpPr>
            <a:spLocks noGrp="1"/>
          </p:cNvSpPr>
          <p:nvPr>
            <p:ph type="dt"/>
          </p:nvPr>
        </p:nvSpPr>
        <p:spPr>
          <a:xfrm>
            <a:off x="628560" y="4767120"/>
            <a:ext cx="2057040" cy="273600"/>
          </a:xfrm>
          <a:prstGeom prst="rect">
            <a:avLst/>
          </a:prstGeom>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
        <p:nvSpPr>
          <p:cNvPr id="86" name="PlaceHolder 4"/>
          <p:cNvSpPr>
            <a:spLocks noGrp="1"/>
          </p:cNvSpPr>
          <p:nvPr>
            <p:ph type="ftr"/>
          </p:nvPr>
        </p:nvSpPr>
        <p:spPr>
          <a:xfrm>
            <a:off x="3029040" y="4767120"/>
            <a:ext cx="3085920" cy="273600"/>
          </a:xfrm>
          <a:prstGeom prst="rect">
            <a:avLst/>
          </a:prstGeom>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
        <p:nvSpPr>
          <p:cNvPr id="87" name="PlaceHolder 5"/>
          <p:cNvSpPr>
            <a:spLocks noGrp="1"/>
          </p:cNvSpPr>
          <p:nvPr>
            <p:ph type="sldNum"/>
          </p:nvPr>
        </p:nvSpPr>
        <p:spPr>
          <a:xfrm>
            <a:off x="6458040" y="4767120"/>
            <a:ext cx="2057040" cy="273600"/>
          </a:xfrm>
          <a:prstGeom prst="rect">
            <a:avLst/>
          </a:prstGeom>
        </p:spPr>
        <p:txBody>
          <a:bodyPr lIns="90000" tIns="45000" rIns="90000" bIns="45000"/>
          <a:lstStyle/>
          <a:p>
            <a:pPr>
              <a:lnSpc>
                <a:spcPct val="100000"/>
              </a:lnSpc>
            </a:pPr>
            <a:fld id="{0B7678C8-2B3D-4E23-92C3-141072740923}" type="slidenum">
              <a:rPr lang="pt-BR" sz="1800" b="0" strike="noStrike" spc="-1">
                <a:solidFill>
                  <a:srgbClr val="000000"/>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 name="Imagem 7"/>
          <p:cNvPicPr/>
          <p:nvPr/>
        </p:nvPicPr>
        <p:blipFill>
          <a:blip r:embed="rId14"/>
          <a:stretch/>
        </p:blipFill>
        <p:spPr>
          <a:xfrm>
            <a:off x="0" y="0"/>
            <a:ext cx="9143640" cy="5143320"/>
          </a:xfrm>
          <a:prstGeom prst="rect">
            <a:avLst/>
          </a:prstGeom>
          <a:ln>
            <a:noFill/>
          </a:ln>
        </p:spPr>
      </p:pic>
      <p:sp>
        <p:nvSpPr>
          <p:cNvPr id="123" name="PlaceHolder 1"/>
          <p:cNvSpPr>
            <a:spLocks noGrp="1"/>
          </p:cNvSpPr>
          <p:nvPr>
            <p:ph type="title"/>
          </p:nvPr>
        </p:nvSpPr>
        <p:spPr>
          <a:xfrm>
            <a:off x="628560" y="273960"/>
            <a:ext cx="7886520" cy="993960"/>
          </a:xfrm>
          <a:prstGeom prst="rect">
            <a:avLst/>
          </a:prstGeom>
        </p:spPr>
        <p:txBody>
          <a:bodyPr lIns="90000" tIns="45000" rIns="90000" bIns="45000"/>
          <a:lstStyle/>
          <a:p>
            <a:pPr>
              <a:lnSpc>
                <a:spcPct val="90000"/>
              </a:lnSpc>
            </a:pPr>
            <a:r>
              <a:rPr lang="en-US" sz="4400" b="0" strike="noStrike" spc="-1">
                <a:solidFill>
                  <a:srgbClr val="000000"/>
                </a:solidFill>
                <a:uFill>
                  <a:solidFill>
                    <a:srgbClr val="FFFFFF"/>
                  </a:solidFill>
                </a:uFill>
                <a:latin typeface="Calibri Light"/>
              </a:rPr>
              <a:t>Clique para editar o título mestre</a:t>
            </a:r>
            <a:endParaRPr lang="en-US" sz="1800" b="0" strike="noStrike" spc="-1">
              <a:solidFill>
                <a:srgbClr val="000000"/>
              </a:solidFill>
              <a:uFill>
                <a:solidFill>
                  <a:srgbClr val="FFFFFF"/>
                </a:solidFill>
              </a:uFill>
              <a:latin typeface="Calibri"/>
            </a:endParaRPr>
          </a:p>
        </p:txBody>
      </p:sp>
      <p:sp>
        <p:nvSpPr>
          <p:cNvPr id="124" name="PlaceHolder 2"/>
          <p:cNvSpPr>
            <a:spLocks noGrp="1"/>
          </p:cNvSpPr>
          <p:nvPr>
            <p:ph type="body"/>
          </p:nvPr>
        </p:nvSpPr>
        <p:spPr>
          <a:xfrm>
            <a:off x="628560" y="1369080"/>
            <a:ext cx="7886520" cy="3263040"/>
          </a:xfrm>
          <a:prstGeom prst="rect">
            <a:avLst/>
          </a:prstGeom>
        </p:spPr>
        <p:txBody>
          <a:bodyPr lIns="90000" tIns="45000" rIns="90000" bIns="4500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Clique para editar o formato do texto da estrutura de tópicos</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Calibri"/>
              </a:rPr>
              <a:t>2.º nível da estrutura de tópicos</a:t>
            </a:r>
          </a:p>
          <a:p>
            <a:pPr marL="1296000" lvl="2" indent="-288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3.º nível da estrutura de tópicos</a:t>
            </a:r>
          </a:p>
          <a:p>
            <a:pPr marL="1728000" lvl="3" indent="-216000">
              <a:buClr>
                <a:srgbClr val="000000"/>
              </a:buClr>
              <a:buSzPct val="75000"/>
              <a:buFont typeface="Symbol" charset="2"/>
              <a:buChar char=""/>
            </a:pPr>
            <a:r>
              <a:rPr lang="en-US" sz="2800" b="0" strike="noStrike" spc="-1">
                <a:solidFill>
                  <a:srgbClr val="000000"/>
                </a:solidFill>
                <a:uFill>
                  <a:solidFill>
                    <a:srgbClr val="FFFFFF"/>
                  </a:solidFill>
                </a:uFill>
                <a:latin typeface="Calibri"/>
              </a:rPr>
              <a:t>4.º nível da estrutura de tópicos</a:t>
            </a:r>
          </a:p>
          <a:p>
            <a:pPr marL="2160000" lvl="4" indent="-216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5.º nível da estrutura de tópicos</a:t>
            </a:r>
          </a:p>
          <a:p>
            <a:pPr marL="2592000" lvl="5" indent="-216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6.º nível da estrutura de tópicos</a:t>
            </a:r>
          </a:p>
          <a:p>
            <a:pPr marL="228600" indent="-22824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7.º nível da estrutura de tópicosClique para editar o texto mestre</a:t>
            </a:r>
          </a:p>
          <a:p>
            <a:pPr marL="685800" lvl="1" indent="-22824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Segundo nível</a:t>
            </a:r>
            <a:endParaRPr lang="en-US" sz="2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Terceiro nível</a:t>
            </a:r>
            <a:endParaRPr lang="en-US" sz="28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Quarto nível</a:t>
            </a:r>
            <a:endParaRPr lang="en-US" sz="28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Quinto nível</a:t>
            </a:r>
            <a:endParaRPr lang="en-US" sz="2800" b="0" strike="noStrike" spc="-1">
              <a:solidFill>
                <a:srgbClr val="000000"/>
              </a:solidFill>
              <a:uFill>
                <a:solidFill>
                  <a:srgbClr val="FFFFFF"/>
                </a:solidFill>
              </a:uFill>
              <a:latin typeface="Calibri"/>
            </a:endParaRPr>
          </a:p>
        </p:txBody>
      </p:sp>
      <p:sp>
        <p:nvSpPr>
          <p:cNvPr id="125" name="PlaceHolder 3"/>
          <p:cNvSpPr>
            <a:spLocks noGrp="1"/>
          </p:cNvSpPr>
          <p:nvPr>
            <p:ph type="dt"/>
          </p:nvPr>
        </p:nvSpPr>
        <p:spPr>
          <a:xfrm>
            <a:off x="628560" y="4767120"/>
            <a:ext cx="2057040" cy="273600"/>
          </a:xfrm>
          <a:prstGeom prst="rect">
            <a:avLst/>
          </a:prstGeom>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
        <p:nvSpPr>
          <p:cNvPr id="126" name="PlaceHolder 4"/>
          <p:cNvSpPr>
            <a:spLocks noGrp="1"/>
          </p:cNvSpPr>
          <p:nvPr>
            <p:ph type="ftr"/>
          </p:nvPr>
        </p:nvSpPr>
        <p:spPr>
          <a:xfrm>
            <a:off x="3029040" y="4767120"/>
            <a:ext cx="3085920" cy="273600"/>
          </a:xfrm>
          <a:prstGeom prst="rect">
            <a:avLst/>
          </a:prstGeom>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
        <p:nvSpPr>
          <p:cNvPr id="127" name="PlaceHolder 5"/>
          <p:cNvSpPr>
            <a:spLocks noGrp="1"/>
          </p:cNvSpPr>
          <p:nvPr>
            <p:ph type="sldNum"/>
          </p:nvPr>
        </p:nvSpPr>
        <p:spPr>
          <a:xfrm>
            <a:off x="6458040" y="4767120"/>
            <a:ext cx="2057040" cy="273600"/>
          </a:xfrm>
          <a:prstGeom prst="rect">
            <a:avLst/>
          </a:prstGeom>
        </p:spPr>
        <p:txBody>
          <a:bodyPr lIns="90000" tIns="45000" rIns="90000" bIns="45000"/>
          <a:lstStyle/>
          <a:p>
            <a:pPr>
              <a:lnSpc>
                <a:spcPct val="100000"/>
              </a:lnSpc>
            </a:pPr>
            <a:fld id="{F20829E1-A62F-4CBC-8AD3-AE32D151122B}" type="slidenum">
              <a:rPr lang="pt-BR" sz="1800" b="0" strike="noStrike" spc="-1">
                <a:solidFill>
                  <a:srgbClr val="000000"/>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2" name="Imagem 7"/>
          <p:cNvPicPr/>
          <p:nvPr/>
        </p:nvPicPr>
        <p:blipFill>
          <a:blip r:embed="rId14"/>
          <a:stretch/>
        </p:blipFill>
        <p:spPr>
          <a:xfrm>
            <a:off x="0" y="0"/>
            <a:ext cx="9143640" cy="5143320"/>
          </a:xfrm>
          <a:prstGeom prst="rect">
            <a:avLst/>
          </a:prstGeom>
          <a:ln>
            <a:noFill/>
          </a:ln>
        </p:spPr>
      </p:pic>
      <p:sp>
        <p:nvSpPr>
          <p:cNvPr id="163" name="PlaceHolder 1"/>
          <p:cNvSpPr>
            <a:spLocks noGrp="1"/>
          </p:cNvSpPr>
          <p:nvPr>
            <p:ph type="title"/>
          </p:nvPr>
        </p:nvSpPr>
        <p:spPr>
          <a:xfrm>
            <a:off x="628560" y="273960"/>
            <a:ext cx="7886520" cy="993960"/>
          </a:xfrm>
          <a:prstGeom prst="rect">
            <a:avLst/>
          </a:prstGeom>
        </p:spPr>
        <p:txBody>
          <a:bodyPr lIns="90000" tIns="45000" rIns="90000" bIns="45000"/>
          <a:lstStyle/>
          <a:p>
            <a:pPr>
              <a:lnSpc>
                <a:spcPct val="90000"/>
              </a:lnSpc>
            </a:pPr>
            <a:r>
              <a:rPr lang="en-US" sz="4400" b="0" strike="noStrike" spc="-1">
                <a:solidFill>
                  <a:srgbClr val="000000"/>
                </a:solidFill>
                <a:uFill>
                  <a:solidFill>
                    <a:srgbClr val="FFFFFF"/>
                  </a:solidFill>
                </a:uFill>
                <a:latin typeface="Calibri Light"/>
              </a:rPr>
              <a:t>Clique para editar o título mestre</a:t>
            </a:r>
            <a:endParaRPr lang="en-US" sz="1800" b="0" strike="noStrike" spc="-1">
              <a:solidFill>
                <a:srgbClr val="000000"/>
              </a:solidFill>
              <a:uFill>
                <a:solidFill>
                  <a:srgbClr val="FFFFFF"/>
                </a:solidFill>
              </a:uFill>
              <a:latin typeface="Calibri"/>
            </a:endParaRPr>
          </a:p>
        </p:txBody>
      </p:sp>
      <p:sp>
        <p:nvSpPr>
          <p:cNvPr id="164" name="PlaceHolder 2"/>
          <p:cNvSpPr>
            <a:spLocks noGrp="1"/>
          </p:cNvSpPr>
          <p:nvPr>
            <p:ph type="body"/>
          </p:nvPr>
        </p:nvSpPr>
        <p:spPr>
          <a:xfrm>
            <a:off x="628560" y="1369080"/>
            <a:ext cx="7886520" cy="3263040"/>
          </a:xfrm>
          <a:prstGeom prst="rect">
            <a:avLst/>
          </a:prstGeom>
        </p:spPr>
        <p:txBody>
          <a:bodyPr lIns="90000" tIns="45000" rIns="90000" bIns="4500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Clique para editar o formato do texto da estrutura de tópicos</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Calibri"/>
              </a:rPr>
              <a:t>2.º nível da estrutura de tópicos</a:t>
            </a:r>
          </a:p>
          <a:p>
            <a:pPr marL="1296000" lvl="2" indent="-288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3.º nível da estrutura de tópicos</a:t>
            </a:r>
          </a:p>
          <a:p>
            <a:pPr marL="1728000" lvl="3" indent="-216000">
              <a:buClr>
                <a:srgbClr val="000000"/>
              </a:buClr>
              <a:buSzPct val="75000"/>
              <a:buFont typeface="Symbol" charset="2"/>
              <a:buChar char=""/>
            </a:pPr>
            <a:r>
              <a:rPr lang="en-US" sz="2800" b="0" strike="noStrike" spc="-1">
                <a:solidFill>
                  <a:srgbClr val="000000"/>
                </a:solidFill>
                <a:uFill>
                  <a:solidFill>
                    <a:srgbClr val="FFFFFF"/>
                  </a:solidFill>
                </a:uFill>
                <a:latin typeface="Calibri"/>
              </a:rPr>
              <a:t>4.º nível da estrutura de tópicos</a:t>
            </a:r>
          </a:p>
          <a:p>
            <a:pPr marL="2160000" lvl="4" indent="-216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5.º nível da estrutura de tópicos</a:t>
            </a:r>
          </a:p>
          <a:p>
            <a:pPr marL="2592000" lvl="5" indent="-216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6.º nível da estrutura de tópicos</a:t>
            </a:r>
          </a:p>
          <a:p>
            <a:pPr marL="228600" indent="-22824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7.º nível da estrutura de tópicosClique para editar o texto mestre</a:t>
            </a:r>
          </a:p>
          <a:p>
            <a:pPr marL="685800" lvl="1" indent="-22824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Segundo nível</a:t>
            </a:r>
            <a:endParaRPr lang="en-US" sz="2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Terceiro nível</a:t>
            </a:r>
            <a:endParaRPr lang="en-US" sz="28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Quarto nível</a:t>
            </a:r>
            <a:endParaRPr lang="en-US" sz="28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Quinto nível</a:t>
            </a:r>
            <a:endParaRPr lang="en-US" sz="2800" b="0" strike="noStrike" spc="-1">
              <a:solidFill>
                <a:srgbClr val="000000"/>
              </a:solidFill>
              <a:uFill>
                <a:solidFill>
                  <a:srgbClr val="FFFFFF"/>
                </a:solidFill>
              </a:uFill>
              <a:latin typeface="Calibri"/>
            </a:endParaRPr>
          </a:p>
        </p:txBody>
      </p:sp>
      <p:sp>
        <p:nvSpPr>
          <p:cNvPr id="165" name="PlaceHolder 3"/>
          <p:cNvSpPr>
            <a:spLocks noGrp="1"/>
          </p:cNvSpPr>
          <p:nvPr>
            <p:ph type="dt"/>
          </p:nvPr>
        </p:nvSpPr>
        <p:spPr>
          <a:xfrm>
            <a:off x="628560" y="4767120"/>
            <a:ext cx="2057040" cy="273600"/>
          </a:xfrm>
          <a:prstGeom prst="rect">
            <a:avLst/>
          </a:prstGeom>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
        <p:nvSpPr>
          <p:cNvPr id="166" name="PlaceHolder 4"/>
          <p:cNvSpPr>
            <a:spLocks noGrp="1"/>
          </p:cNvSpPr>
          <p:nvPr>
            <p:ph type="ftr"/>
          </p:nvPr>
        </p:nvSpPr>
        <p:spPr>
          <a:xfrm>
            <a:off x="3029040" y="4767120"/>
            <a:ext cx="3085920" cy="273600"/>
          </a:xfrm>
          <a:prstGeom prst="rect">
            <a:avLst/>
          </a:prstGeom>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
        <p:nvSpPr>
          <p:cNvPr id="167" name="PlaceHolder 5"/>
          <p:cNvSpPr>
            <a:spLocks noGrp="1"/>
          </p:cNvSpPr>
          <p:nvPr>
            <p:ph type="sldNum"/>
          </p:nvPr>
        </p:nvSpPr>
        <p:spPr>
          <a:xfrm>
            <a:off x="6458040" y="4767120"/>
            <a:ext cx="2057040" cy="273600"/>
          </a:xfrm>
          <a:prstGeom prst="rect">
            <a:avLst/>
          </a:prstGeom>
        </p:spPr>
        <p:txBody>
          <a:bodyPr lIns="90000" tIns="45000" rIns="90000" bIns="45000"/>
          <a:lstStyle/>
          <a:p>
            <a:pPr>
              <a:lnSpc>
                <a:spcPct val="100000"/>
              </a:lnSpc>
            </a:pPr>
            <a:fld id="{CB933102-E636-46C8-863D-1978CD420609}" type="slidenum">
              <a:rPr lang="pt-BR" sz="1800" b="0" strike="noStrike" spc="-1">
                <a:solidFill>
                  <a:srgbClr val="000000"/>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2" name="Imagem 7"/>
          <p:cNvPicPr/>
          <p:nvPr/>
        </p:nvPicPr>
        <p:blipFill>
          <a:blip r:embed="rId14"/>
          <a:stretch/>
        </p:blipFill>
        <p:spPr>
          <a:xfrm>
            <a:off x="0" y="0"/>
            <a:ext cx="9143640" cy="5143320"/>
          </a:xfrm>
          <a:prstGeom prst="rect">
            <a:avLst/>
          </a:prstGeom>
          <a:ln>
            <a:noFill/>
          </a:ln>
        </p:spPr>
      </p:pic>
      <p:sp>
        <p:nvSpPr>
          <p:cNvPr id="203" name="PlaceHolder 1"/>
          <p:cNvSpPr>
            <a:spLocks noGrp="1"/>
          </p:cNvSpPr>
          <p:nvPr>
            <p:ph type="dt"/>
          </p:nvPr>
        </p:nvSpPr>
        <p:spPr>
          <a:xfrm>
            <a:off x="628560" y="4767120"/>
            <a:ext cx="2057040" cy="273600"/>
          </a:xfrm>
          <a:prstGeom prst="rect">
            <a:avLst/>
          </a:prstGeom>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
        <p:nvSpPr>
          <p:cNvPr id="204" name="PlaceHolder 2"/>
          <p:cNvSpPr>
            <a:spLocks noGrp="1"/>
          </p:cNvSpPr>
          <p:nvPr>
            <p:ph type="ftr"/>
          </p:nvPr>
        </p:nvSpPr>
        <p:spPr>
          <a:xfrm>
            <a:off x="3029040" y="4767120"/>
            <a:ext cx="3085920" cy="273600"/>
          </a:xfrm>
          <a:prstGeom prst="rect">
            <a:avLst/>
          </a:prstGeom>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
        <p:nvSpPr>
          <p:cNvPr id="205" name="PlaceHolder 3"/>
          <p:cNvSpPr>
            <a:spLocks noGrp="1"/>
          </p:cNvSpPr>
          <p:nvPr>
            <p:ph type="sldNum"/>
          </p:nvPr>
        </p:nvSpPr>
        <p:spPr>
          <a:xfrm>
            <a:off x="6458040" y="4767120"/>
            <a:ext cx="2057040" cy="273600"/>
          </a:xfrm>
          <a:prstGeom prst="rect">
            <a:avLst/>
          </a:prstGeom>
        </p:spPr>
        <p:txBody>
          <a:bodyPr lIns="90000" tIns="45000" rIns="90000" bIns="45000"/>
          <a:lstStyle/>
          <a:p>
            <a:pPr>
              <a:lnSpc>
                <a:spcPct val="100000"/>
              </a:lnSpc>
            </a:pPr>
            <a:fld id="{852F3C29-FBF9-4FEE-B1DB-F514B523B2C3}" type="slidenum">
              <a:rPr lang="pt-BR" sz="1800" b="0" strike="noStrike" spc="-1">
                <a:solidFill>
                  <a:srgbClr val="000000"/>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
        <p:nvSpPr>
          <p:cNvPr id="206" name="PlaceHolder 4"/>
          <p:cNvSpPr>
            <a:spLocks noGrp="1"/>
          </p:cNvSpPr>
          <p:nvPr>
            <p:ph type="title"/>
          </p:nvPr>
        </p:nvSpPr>
        <p:spPr>
          <a:xfrm>
            <a:off x="457200" y="205200"/>
            <a:ext cx="8229240" cy="858600"/>
          </a:xfrm>
          <a:prstGeom prst="rect">
            <a:avLst/>
          </a:prstGeom>
        </p:spPr>
        <p:txBody>
          <a:bodyPr lIns="0" tIns="0" rIns="0" bIns="0" anchor="ctr"/>
          <a:lstStyle/>
          <a:p>
            <a:r>
              <a:rPr lang="en-US" sz="1800" b="0" strike="noStrike" spc="-1">
                <a:solidFill>
                  <a:srgbClr val="000000"/>
                </a:solidFill>
                <a:uFill>
                  <a:solidFill>
                    <a:srgbClr val="FFFFFF"/>
                  </a:solidFill>
                </a:uFill>
                <a:latin typeface="Calibri"/>
              </a:rPr>
              <a:t>Clique para editar o formato do texto do título</a:t>
            </a:r>
          </a:p>
        </p:txBody>
      </p:sp>
      <p:sp>
        <p:nvSpPr>
          <p:cNvPr id="207" name="PlaceHolder 5"/>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Clique para editar o formato do texto da estrutura de tópicos</a:t>
            </a:r>
          </a:p>
          <a:p>
            <a:pPr marL="864000" lvl="1" indent="-324000">
              <a:buClr>
                <a:srgbClr val="000000"/>
              </a:buClr>
              <a:buSzPct val="75000"/>
              <a:buFont typeface="Symbol" charset="2"/>
              <a:buChar char=""/>
            </a:pPr>
            <a:r>
              <a:rPr lang="en-US" sz="2000" b="0" strike="noStrike" spc="-1">
                <a:solidFill>
                  <a:srgbClr val="000000"/>
                </a:solidFill>
                <a:uFill>
                  <a:solidFill>
                    <a:srgbClr val="FFFFFF"/>
                  </a:solidFill>
                </a:uFill>
                <a:latin typeface="Calibri"/>
              </a:rPr>
              <a:t>2.º nível da estrutura de tópicos</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Calibri"/>
              </a:rPr>
              <a:t>3.º nível da estrutura de tópicos</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Calibri"/>
              </a:rPr>
              <a:t>4.º nível da estrutura de tópicos</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5.º nível da estrutura de tópicos</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6.º nível da estrutura de tópicos</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7.º nível da estrutura de tópicos</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2" name="Imagem 7"/>
          <p:cNvPicPr/>
          <p:nvPr/>
        </p:nvPicPr>
        <p:blipFill>
          <a:blip r:embed="rId14"/>
          <a:stretch/>
        </p:blipFill>
        <p:spPr>
          <a:xfrm>
            <a:off x="0" y="0"/>
            <a:ext cx="9143640" cy="5143320"/>
          </a:xfrm>
          <a:prstGeom prst="rect">
            <a:avLst/>
          </a:prstGeom>
          <a:ln>
            <a:noFill/>
          </a:ln>
        </p:spPr>
      </p:pic>
      <p:sp>
        <p:nvSpPr>
          <p:cNvPr id="243" name="PlaceHolder 1"/>
          <p:cNvSpPr>
            <a:spLocks noGrp="1"/>
          </p:cNvSpPr>
          <p:nvPr>
            <p:ph type="title"/>
          </p:nvPr>
        </p:nvSpPr>
        <p:spPr>
          <a:xfrm>
            <a:off x="628560" y="273960"/>
            <a:ext cx="7886520" cy="993960"/>
          </a:xfrm>
          <a:prstGeom prst="rect">
            <a:avLst/>
          </a:prstGeom>
        </p:spPr>
        <p:txBody>
          <a:bodyPr lIns="90000" tIns="45000" rIns="90000" bIns="45000"/>
          <a:lstStyle/>
          <a:p>
            <a:pPr>
              <a:lnSpc>
                <a:spcPct val="90000"/>
              </a:lnSpc>
            </a:pPr>
            <a:r>
              <a:rPr lang="en-US" sz="4400" b="0" strike="noStrike" spc="-1">
                <a:solidFill>
                  <a:srgbClr val="000000"/>
                </a:solidFill>
                <a:uFill>
                  <a:solidFill>
                    <a:srgbClr val="FFFFFF"/>
                  </a:solidFill>
                </a:uFill>
                <a:latin typeface="Calibri Light"/>
              </a:rPr>
              <a:t>Clique para editar o título mestre</a:t>
            </a:r>
            <a:endParaRPr lang="en-US" sz="1800" b="0" strike="noStrike" spc="-1">
              <a:solidFill>
                <a:srgbClr val="000000"/>
              </a:solidFill>
              <a:uFill>
                <a:solidFill>
                  <a:srgbClr val="FFFFFF"/>
                </a:solidFill>
              </a:uFill>
              <a:latin typeface="Calibri"/>
            </a:endParaRPr>
          </a:p>
        </p:txBody>
      </p:sp>
      <p:sp>
        <p:nvSpPr>
          <p:cNvPr id="244" name="PlaceHolder 2"/>
          <p:cNvSpPr>
            <a:spLocks noGrp="1"/>
          </p:cNvSpPr>
          <p:nvPr>
            <p:ph type="dt"/>
          </p:nvPr>
        </p:nvSpPr>
        <p:spPr>
          <a:xfrm>
            <a:off x="628560" y="4767120"/>
            <a:ext cx="2057040" cy="273600"/>
          </a:xfrm>
          <a:prstGeom prst="rect">
            <a:avLst/>
          </a:prstGeom>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
        <p:nvSpPr>
          <p:cNvPr id="245" name="PlaceHolder 3"/>
          <p:cNvSpPr>
            <a:spLocks noGrp="1"/>
          </p:cNvSpPr>
          <p:nvPr>
            <p:ph type="ftr"/>
          </p:nvPr>
        </p:nvSpPr>
        <p:spPr>
          <a:xfrm>
            <a:off x="3029040" y="4767120"/>
            <a:ext cx="3085920" cy="273600"/>
          </a:xfrm>
          <a:prstGeom prst="rect">
            <a:avLst/>
          </a:prstGeom>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
        <p:nvSpPr>
          <p:cNvPr id="246" name="PlaceHolder 4"/>
          <p:cNvSpPr>
            <a:spLocks noGrp="1"/>
          </p:cNvSpPr>
          <p:nvPr>
            <p:ph type="sldNum"/>
          </p:nvPr>
        </p:nvSpPr>
        <p:spPr>
          <a:xfrm>
            <a:off x="6458040" y="4767120"/>
            <a:ext cx="2057040" cy="273600"/>
          </a:xfrm>
          <a:prstGeom prst="rect">
            <a:avLst/>
          </a:prstGeom>
        </p:spPr>
        <p:txBody>
          <a:bodyPr lIns="90000" tIns="45000" rIns="90000" bIns="45000"/>
          <a:lstStyle/>
          <a:p>
            <a:pPr>
              <a:lnSpc>
                <a:spcPct val="100000"/>
              </a:lnSpc>
            </a:pPr>
            <a:fld id="{637152AE-86C9-4C63-9F2E-BC0B3E3B1A36}" type="slidenum">
              <a:rPr lang="pt-BR" sz="1800" b="0" strike="noStrike" spc="-1">
                <a:solidFill>
                  <a:srgbClr val="000000"/>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
        <p:nvSpPr>
          <p:cNvPr id="247" name="PlaceHolder 5"/>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Clique para editar o formato do texto da estrutura de tópicos</a:t>
            </a:r>
          </a:p>
          <a:p>
            <a:pPr marL="864000" lvl="1" indent="-324000">
              <a:buClr>
                <a:srgbClr val="000000"/>
              </a:buClr>
              <a:buSzPct val="75000"/>
              <a:buFont typeface="Symbol" charset="2"/>
              <a:buChar char=""/>
            </a:pPr>
            <a:r>
              <a:rPr lang="en-US" sz="2000" b="0" strike="noStrike" spc="-1">
                <a:solidFill>
                  <a:srgbClr val="000000"/>
                </a:solidFill>
                <a:uFill>
                  <a:solidFill>
                    <a:srgbClr val="FFFFFF"/>
                  </a:solidFill>
                </a:uFill>
                <a:latin typeface="Calibri"/>
              </a:rPr>
              <a:t>2.º nível da estrutura de tópicos</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Calibri"/>
              </a:rPr>
              <a:t>3.º nível da estrutura de tópicos</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Calibri"/>
              </a:rPr>
              <a:t>4.º nível da estrutura de tópicos</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5.º nível da estrutura de tópicos</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6.º nível da estrutura de tópicos</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7.º nível da estrutura de tópicos</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82" name="Imagem 7"/>
          <p:cNvPicPr/>
          <p:nvPr/>
        </p:nvPicPr>
        <p:blipFill>
          <a:blip r:embed="rId14"/>
          <a:stretch/>
        </p:blipFill>
        <p:spPr>
          <a:xfrm>
            <a:off x="0" y="0"/>
            <a:ext cx="9143640" cy="5143320"/>
          </a:xfrm>
          <a:prstGeom prst="rect">
            <a:avLst/>
          </a:prstGeom>
          <a:ln>
            <a:noFill/>
          </a:ln>
        </p:spPr>
      </p:pic>
      <p:sp>
        <p:nvSpPr>
          <p:cNvPr id="283" name="PlaceHolder 1"/>
          <p:cNvSpPr>
            <a:spLocks noGrp="1"/>
          </p:cNvSpPr>
          <p:nvPr>
            <p:ph type="title"/>
          </p:nvPr>
        </p:nvSpPr>
        <p:spPr>
          <a:xfrm>
            <a:off x="628560" y="273960"/>
            <a:ext cx="7886520" cy="993960"/>
          </a:xfrm>
          <a:prstGeom prst="rect">
            <a:avLst/>
          </a:prstGeom>
        </p:spPr>
        <p:txBody>
          <a:bodyPr lIns="90000" tIns="45000" rIns="90000" bIns="45000"/>
          <a:lstStyle/>
          <a:p>
            <a:pPr>
              <a:lnSpc>
                <a:spcPct val="90000"/>
              </a:lnSpc>
            </a:pPr>
            <a:r>
              <a:rPr lang="en-US" sz="4400" b="0" strike="noStrike" spc="-1">
                <a:solidFill>
                  <a:srgbClr val="000000"/>
                </a:solidFill>
                <a:uFill>
                  <a:solidFill>
                    <a:srgbClr val="FFFFFF"/>
                  </a:solidFill>
                </a:uFill>
                <a:latin typeface="Calibri Light"/>
              </a:rPr>
              <a:t>Clique para editar o título mestre</a:t>
            </a:r>
            <a:endParaRPr lang="en-US" sz="1800" b="0" strike="noStrike" spc="-1">
              <a:solidFill>
                <a:srgbClr val="000000"/>
              </a:solidFill>
              <a:uFill>
                <a:solidFill>
                  <a:srgbClr val="FFFFFF"/>
                </a:solidFill>
              </a:uFill>
              <a:latin typeface="Calibri"/>
            </a:endParaRPr>
          </a:p>
        </p:txBody>
      </p:sp>
      <p:sp>
        <p:nvSpPr>
          <p:cNvPr id="284" name="PlaceHolder 2"/>
          <p:cNvSpPr>
            <a:spLocks noGrp="1"/>
          </p:cNvSpPr>
          <p:nvPr>
            <p:ph type="body"/>
          </p:nvPr>
        </p:nvSpPr>
        <p:spPr>
          <a:xfrm>
            <a:off x="628560" y="1369080"/>
            <a:ext cx="7886520" cy="3263040"/>
          </a:xfrm>
          <a:prstGeom prst="rect">
            <a:avLst/>
          </a:prstGeom>
        </p:spPr>
        <p:txBody>
          <a:bodyPr lIns="90000" tIns="45000" rIns="90000" bIns="4500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Clique para editar o formato do texto da estrutura de tópicos</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Calibri"/>
              </a:rPr>
              <a:t>2.º nível da estrutura de tópicos</a:t>
            </a:r>
          </a:p>
          <a:p>
            <a:pPr marL="1296000" lvl="2" indent="-288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3.º nível da estrutura de tópicos</a:t>
            </a:r>
          </a:p>
          <a:p>
            <a:pPr marL="1728000" lvl="3" indent="-216000">
              <a:buClr>
                <a:srgbClr val="000000"/>
              </a:buClr>
              <a:buSzPct val="75000"/>
              <a:buFont typeface="Symbol" charset="2"/>
              <a:buChar char=""/>
            </a:pPr>
            <a:r>
              <a:rPr lang="en-US" sz="2800" b="0" strike="noStrike" spc="-1">
                <a:solidFill>
                  <a:srgbClr val="000000"/>
                </a:solidFill>
                <a:uFill>
                  <a:solidFill>
                    <a:srgbClr val="FFFFFF"/>
                  </a:solidFill>
                </a:uFill>
                <a:latin typeface="Calibri"/>
              </a:rPr>
              <a:t>4.º nível da estrutura de tópicos</a:t>
            </a:r>
          </a:p>
          <a:p>
            <a:pPr marL="2160000" lvl="4" indent="-216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5.º nível da estrutura de tópicos</a:t>
            </a:r>
          </a:p>
          <a:p>
            <a:pPr marL="2592000" lvl="5" indent="-216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6.º nível da estrutura de tópicos</a:t>
            </a:r>
          </a:p>
          <a:p>
            <a:pPr marL="228600" indent="-22824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7.º nível da estrutura de tópicosClique para editar o texto mestre</a:t>
            </a:r>
          </a:p>
          <a:p>
            <a:pPr marL="685800" lvl="1" indent="-22824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Segundo nível</a:t>
            </a:r>
            <a:endParaRPr lang="en-US" sz="2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Terceiro nível</a:t>
            </a:r>
            <a:endParaRPr lang="en-US" sz="28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Quarto nível</a:t>
            </a:r>
            <a:endParaRPr lang="en-US" sz="28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en-US" sz="1800" b="0" strike="noStrike" spc="-1">
                <a:solidFill>
                  <a:srgbClr val="000000"/>
                </a:solidFill>
                <a:uFill>
                  <a:solidFill>
                    <a:srgbClr val="FFFFFF"/>
                  </a:solidFill>
                </a:uFill>
                <a:latin typeface="Calibri"/>
              </a:rPr>
              <a:t>Quinto nível</a:t>
            </a:r>
            <a:endParaRPr lang="en-US" sz="2800" b="0" strike="noStrike" spc="-1">
              <a:solidFill>
                <a:srgbClr val="000000"/>
              </a:solidFill>
              <a:uFill>
                <a:solidFill>
                  <a:srgbClr val="FFFFFF"/>
                </a:solidFill>
              </a:uFill>
              <a:latin typeface="Calibri"/>
            </a:endParaRPr>
          </a:p>
        </p:txBody>
      </p:sp>
      <p:sp>
        <p:nvSpPr>
          <p:cNvPr id="285" name="PlaceHolder 3"/>
          <p:cNvSpPr>
            <a:spLocks noGrp="1"/>
          </p:cNvSpPr>
          <p:nvPr>
            <p:ph type="dt"/>
          </p:nvPr>
        </p:nvSpPr>
        <p:spPr>
          <a:xfrm>
            <a:off x="628560" y="4767120"/>
            <a:ext cx="2057040" cy="273600"/>
          </a:xfrm>
          <a:prstGeom prst="rect">
            <a:avLst/>
          </a:prstGeom>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
        <p:nvSpPr>
          <p:cNvPr id="286" name="PlaceHolder 4"/>
          <p:cNvSpPr>
            <a:spLocks noGrp="1"/>
          </p:cNvSpPr>
          <p:nvPr>
            <p:ph type="ftr"/>
          </p:nvPr>
        </p:nvSpPr>
        <p:spPr>
          <a:xfrm>
            <a:off x="3029040" y="4767120"/>
            <a:ext cx="3085920" cy="273600"/>
          </a:xfrm>
          <a:prstGeom prst="rect">
            <a:avLst/>
          </a:prstGeom>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
        <p:nvSpPr>
          <p:cNvPr id="287" name="PlaceHolder 5"/>
          <p:cNvSpPr>
            <a:spLocks noGrp="1"/>
          </p:cNvSpPr>
          <p:nvPr>
            <p:ph type="sldNum"/>
          </p:nvPr>
        </p:nvSpPr>
        <p:spPr>
          <a:xfrm>
            <a:off x="6458040" y="4767120"/>
            <a:ext cx="2057040" cy="273600"/>
          </a:xfrm>
          <a:prstGeom prst="rect">
            <a:avLst/>
          </a:prstGeom>
        </p:spPr>
        <p:txBody>
          <a:bodyPr lIns="90000" tIns="45000" rIns="90000" bIns="45000"/>
          <a:lstStyle/>
          <a:p>
            <a:pPr>
              <a:lnSpc>
                <a:spcPct val="100000"/>
              </a:lnSpc>
            </a:pPr>
            <a:fld id="{CAAAF5BB-A675-4FFB-A431-B70386FDCC1E}" type="slidenum">
              <a:rPr lang="pt-BR" sz="1800" b="0" strike="noStrike" spc="-1">
                <a:solidFill>
                  <a:srgbClr val="000000"/>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22" name="Imagem 7"/>
          <p:cNvPicPr/>
          <p:nvPr/>
        </p:nvPicPr>
        <p:blipFill>
          <a:blip r:embed="rId14"/>
          <a:stretch/>
        </p:blipFill>
        <p:spPr>
          <a:xfrm>
            <a:off x="0" y="0"/>
            <a:ext cx="9143640" cy="5143320"/>
          </a:xfrm>
          <a:prstGeom prst="rect">
            <a:avLst/>
          </a:prstGeom>
          <a:ln>
            <a:noFill/>
          </a:ln>
        </p:spPr>
      </p:pic>
      <p:sp>
        <p:nvSpPr>
          <p:cNvPr id="323" name="PlaceHolder 1"/>
          <p:cNvSpPr>
            <a:spLocks noGrp="1"/>
          </p:cNvSpPr>
          <p:nvPr>
            <p:ph type="dt"/>
          </p:nvPr>
        </p:nvSpPr>
        <p:spPr>
          <a:xfrm>
            <a:off x="628560" y="4767120"/>
            <a:ext cx="2057040" cy="273600"/>
          </a:xfrm>
          <a:prstGeom prst="rect">
            <a:avLst/>
          </a:prstGeom>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
        <p:nvSpPr>
          <p:cNvPr id="324" name="PlaceHolder 2"/>
          <p:cNvSpPr>
            <a:spLocks noGrp="1"/>
          </p:cNvSpPr>
          <p:nvPr>
            <p:ph type="ftr"/>
          </p:nvPr>
        </p:nvSpPr>
        <p:spPr>
          <a:xfrm>
            <a:off x="3029040" y="4767120"/>
            <a:ext cx="3085920" cy="273600"/>
          </a:xfrm>
          <a:prstGeom prst="rect">
            <a:avLst/>
          </a:prstGeom>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
        <p:nvSpPr>
          <p:cNvPr id="325" name="PlaceHolder 3"/>
          <p:cNvSpPr>
            <a:spLocks noGrp="1"/>
          </p:cNvSpPr>
          <p:nvPr>
            <p:ph type="sldNum"/>
          </p:nvPr>
        </p:nvSpPr>
        <p:spPr>
          <a:xfrm>
            <a:off x="6458040" y="4767120"/>
            <a:ext cx="2057040" cy="273600"/>
          </a:xfrm>
          <a:prstGeom prst="rect">
            <a:avLst/>
          </a:prstGeom>
        </p:spPr>
        <p:txBody>
          <a:bodyPr lIns="90000" tIns="45000" rIns="90000" bIns="45000"/>
          <a:lstStyle/>
          <a:p>
            <a:pPr>
              <a:lnSpc>
                <a:spcPct val="100000"/>
              </a:lnSpc>
            </a:pPr>
            <a:fld id="{2273738D-7532-414F-BE6D-2699FB6CED03}" type="slidenum">
              <a:rPr lang="pt-BR" sz="1800" b="0" strike="noStrike" spc="-1">
                <a:solidFill>
                  <a:srgbClr val="000000"/>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
        <p:nvSpPr>
          <p:cNvPr id="326" name="PlaceHolder 4"/>
          <p:cNvSpPr>
            <a:spLocks noGrp="1"/>
          </p:cNvSpPr>
          <p:nvPr>
            <p:ph type="title"/>
          </p:nvPr>
        </p:nvSpPr>
        <p:spPr>
          <a:xfrm>
            <a:off x="457200" y="205200"/>
            <a:ext cx="8229240" cy="858600"/>
          </a:xfrm>
          <a:prstGeom prst="rect">
            <a:avLst/>
          </a:prstGeom>
        </p:spPr>
        <p:txBody>
          <a:bodyPr lIns="0" tIns="0" rIns="0" bIns="0" anchor="ctr"/>
          <a:lstStyle/>
          <a:p>
            <a:r>
              <a:rPr lang="en-US" sz="1800" b="0" strike="noStrike" spc="-1">
                <a:solidFill>
                  <a:srgbClr val="000000"/>
                </a:solidFill>
                <a:uFill>
                  <a:solidFill>
                    <a:srgbClr val="FFFFFF"/>
                  </a:solidFill>
                </a:uFill>
                <a:latin typeface="Calibri"/>
              </a:rPr>
              <a:t>Clique para editar o formato do texto do título</a:t>
            </a:r>
          </a:p>
        </p:txBody>
      </p:sp>
      <p:sp>
        <p:nvSpPr>
          <p:cNvPr id="327" name="PlaceHolder 5"/>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Clique para editar o formato do texto da estrutura de tópicos</a:t>
            </a:r>
          </a:p>
          <a:p>
            <a:pPr marL="864000" lvl="1" indent="-324000">
              <a:buClr>
                <a:srgbClr val="000000"/>
              </a:buClr>
              <a:buSzPct val="75000"/>
              <a:buFont typeface="Symbol" charset="2"/>
              <a:buChar char=""/>
            </a:pPr>
            <a:r>
              <a:rPr lang="en-US" sz="2000" b="0" strike="noStrike" spc="-1">
                <a:solidFill>
                  <a:srgbClr val="000000"/>
                </a:solidFill>
                <a:uFill>
                  <a:solidFill>
                    <a:srgbClr val="FFFFFF"/>
                  </a:solidFill>
                </a:uFill>
                <a:latin typeface="Calibri"/>
              </a:rPr>
              <a:t>2.º nível da estrutura de tópicos</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Calibri"/>
              </a:rPr>
              <a:t>3.º nível da estrutura de tópicos</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Calibri"/>
              </a:rPr>
              <a:t>4.º nível da estrutura de tópicos</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5.º nível da estrutura de tópicos</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6.º nível da estrutura de tópicos</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7.º nível da estrutura de tópicos</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5.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7.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7.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9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 name="Picture 2"/>
          <p:cNvPicPr/>
          <p:nvPr/>
        </p:nvPicPr>
        <p:blipFill>
          <a:blip r:embed="rId2"/>
          <a:stretch/>
        </p:blipFill>
        <p:spPr>
          <a:xfrm>
            <a:off x="0" y="0"/>
            <a:ext cx="9143640" cy="5143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 name="Picture 4"/>
          <p:cNvPicPr/>
          <p:nvPr/>
        </p:nvPicPr>
        <p:blipFill>
          <a:blip r:embed="rId3"/>
          <a:stretch/>
        </p:blipFill>
        <p:spPr>
          <a:xfrm>
            <a:off x="0" y="0"/>
            <a:ext cx="9143640" cy="4571640"/>
          </a:xfrm>
          <a:prstGeom prst="rect">
            <a:avLst/>
          </a:prstGeom>
          <a:ln>
            <a:noFill/>
          </a:ln>
        </p:spPr>
      </p:pic>
      <p:sp>
        <p:nvSpPr>
          <p:cNvPr id="431" name="CustomShape 1"/>
          <p:cNvSpPr/>
          <p:nvPr/>
        </p:nvSpPr>
        <p:spPr>
          <a:xfrm>
            <a:off x="686160" y="535320"/>
            <a:ext cx="797904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00" b="0" strike="noStrike" spc="-1">
                <a:solidFill>
                  <a:srgbClr val="2499DA"/>
                </a:solidFill>
                <a:uFill>
                  <a:solidFill>
                    <a:srgbClr val="FFFFFF"/>
                  </a:solidFill>
                </a:uFill>
                <a:latin typeface="Calibri"/>
              </a:rPr>
              <a:t>Licitação do PPI – CANDIOTA (RS)</a:t>
            </a:r>
            <a:endParaRPr lang="pt-BR" sz="1800" b="0" strike="noStrike" spc="-1">
              <a:solidFill>
                <a:srgbClr val="000000"/>
              </a:solidFill>
              <a:uFill>
                <a:solidFill>
                  <a:srgbClr val="FFFFFF"/>
                </a:solidFill>
              </a:uFill>
              <a:latin typeface="Arial"/>
            </a:endParaRPr>
          </a:p>
        </p:txBody>
      </p:sp>
      <p:sp>
        <p:nvSpPr>
          <p:cNvPr id="432" name="CustomShape 2"/>
          <p:cNvSpPr/>
          <p:nvPr/>
        </p:nvSpPr>
        <p:spPr>
          <a:xfrm>
            <a:off x="896400" y="1027800"/>
            <a:ext cx="6915240" cy="287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2,6 milhões de toneladas de minério (recurso inferido)</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Carvão (termelétricas)</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Pagamentos obrigatórios: R$  13,6 milhões</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Investimento em pesquisa complementar: R$  16 milhões</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Royalties para CPRM: Mínimo de 4%</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Previsão de leilão: 14/dezembro/2018</a:t>
            </a:r>
            <a:endParaRPr lang="pt-B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 name="Picture 4"/>
          <p:cNvPicPr/>
          <p:nvPr/>
        </p:nvPicPr>
        <p:blipFill>
          <a:blip r:embed="rId3"/>
          <a:stretch/>
        </p:blipFill>
        <p:spPr>
          <a:xfrm>
            <a:off x="0" y="0"/>
            <a:ext cx="9143640" cy="4571640"/>
          </a:xfrm>
          <a:prstGeom prst="rect">
            <a:avLst/>
          </a:prstGeom>
          <a:ln>
            <a:noFill/>
          </a:ln>
        </p:spPr>
      </p:pic>
      <p:sp>
        <p:nvSpPr>
          <p:cNvPr id="434" name="CustomShape 1"/>
          <p:cNvSpPr/>
          <p:nvPr/>
        </p:nvSpPr>
        <p:spPr>
          <a:xfrm>
            <a:off x="710280" y="368280"/>
            <a:ext cx="761400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00" b="0" strike="noStrike" spc="-1">
                <a:solidFill>
                  <a:srgbClr val="2499DA"/>
                </a:solidFill>
                <a:uFill>
                  <a:solidFill>
                    <a:srgbClr val="FFFFFF"/>
                  </a:solidFill>
                </a:uFill>
                <a:latin typeface="Calibri"/>
              </a:rPr>
              <a:t>Hidrologia - Programa Recursos Hídricos Superficiais</a:t>
            </a:r>
            <a:endParaRPr lang="pt-BR" sz="1800" b="0" strike="noStrike" spc="-1">
              <a:solidFill>
                <a:srgbClr val="000000"/>
              </a:solidFill>
              <a:uFill>
                <a:solidFill>
                  <a:srgbClr val="FFFFFF"/>
                </a:solidFill>
              </a:uFill>
              <a:latin typeface="Arial"/>
            </a:endParaRPr>
          </a:p>
        </p:txBody>
      </p:sp>
      <p:sp>
        <p:nvSpPr>
          <p:cNvPr id="435" name="CustomShape 2"/>
          <p:cNvSpPr/>
          <p:nvPr/>
        </p:nvSpPr>
        <p:spPr>
          <a:xfrm>
            <a:off x="278640" y="1094040"/>
            <a:ext cx="8416800" cy="329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Rede Hidrometeorológica Nacional – RHN: </a:t>
            </a:r>
            <a:r>
              <a:rPr lang="pt-BR" sz="1800" b="0" strike="noStrike" spc="-1">
                <a:solidFill>
                  <a:srgbClr val="000000"/>
                </a:solidFill>
                <a:uFill>
                  <a:solidFill>
                    <a:srgbClr val="FFFFFF"/>
                  </a:solidFill>
                </a:uFill>
                <a:latin typeface="Calibri"/>
              </a:rPr>
              <a:t>11.000 estações hidrométricas, administradas por organismos federais, setoriais, estaduais e particulares, dentre as quais 4.200 representam a rede básica nacional (responsabilidade da Agência Nacional de Águas)</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Previsão e Alerta de Enchentes e Inundações - Sistema de Alerta de Eventos Críticos – SACE. Bacias Monitoradas: </a:t>
            </a:r>
            <a:r>
              <a:rPr lang="pt-BR" sz="1800" b="0" strike="noStrike" spc="-1">
                <a:solidFill>
                  <a:srgbClr val="000000"/>
                </a:solidFill>
                <a:uFill>
                  <a:solidFill>
                    <a:srgbClr val="FFFFFF"/>
                  </a:solidFill>
                </a:uFill>
                <a:latin typeface="Calibri"/>
              </a:rPr>
              <a:t>Bacia do Rio Amazonas, Bacia do Rio Paraguai (Pantanal), Bacia do Rio Doce, Bacia do Rio Caí, Bacia do Rio Muriaé, Bacia do Rio Acre, Bacia do Rio Madeira, Bacia do Rio Parnaíba, Bacia do Taquari, Bacia do Rio Mundaú e Bacia do Rio Branco.</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Estudos de Caracterização Hidrológica dos Solos</a:t>
            </a:r>
            <a:endParaRPr lang="pt-B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 name="Picture 4"/>
          <p:cNvPicPr/>
          <p:nvPr/>
        </p:nvPicPr>
        <p:blipFill>
          <a:blip r:embed="rId3"/>
          <a:stretch/>
        </p:blipFill>
        <p:spPr>
          <a:xfrm>
            <a:off x="0" y="0"/>
            <a:ext cx="9143640" cy="4571640"/>
          </a:xfrm>
          <a:prstGeom prst="rect">
            <a:avLst/>
          </a:prstGeom>
          <a:ln>
            <a:noFill/>
          </a:ln>
        </p:spPr>
      </p:pic>
      <p:sp>
        <p:nvSpPr>
          <p:cNvPr id="437" name="CustomShape 1"/>
          <p:cNvSpPr/>
          <p:nvPr/>
        </p:nvSpPr>
        <p:spPr>
          <a:xfrm>
            <a:off x="710280" y="368280"/>
            <a:ext cx="761400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00" b="0" strike="noStrike" spc="-1">
                <a:solidFill>
                  <a:srgbClr val="2499DA"/>
                </a:solidFill>
                <a:uFill>
                  <a:solidFill>
                    <a:srgbClr val="FFFFFF"/>
                  </a:solidFill>
                </a:uFill>
                <a:latin typeface="Calibri"/>
              </a:rPr>
              <a:t>Hidrologia - Programa Recursos Hídricos Subterrâneos</a:t>
            </a:r>
            <a:endParaRPr lang="pt-BR" sz="1800" b="0" strike="noStrike" spc="-1">
              <a:solidFill>
                <a:srgbClr val="000000"/>
              </a:solidFill>
              <a:uFill>
                <a:solidFill>
                  <a:srgbClr val="FFFFFF"/>
                </a:solidFill>
              </a:uFill>
              <a:latin typeface="Arial"/>
            </a:endParaRPr>
          </a:p>
        </p:txBody>
      </p:sp>
      <p:sp>
        <p:nvSpPr>
          <p:cNvPr id="438" name="CustomShape 2"/>
          <p:cNvSpPr/>
          <p:nvPr/>
        </p:nvSpPr>
        <p:spPr>
          <a:xfrm>
            <a:off x="278640" y="1094040"/>
            <a:ext cx="8416800" cy="283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1" strike="noStrike" spc="-1">
                <a:solidFill>
                  <a:srgbClr val="000000"/>
                </a:solidFill>
                <a:uFill>
                  <a:solidFill>
                    <a:srgbClr val="FFFFFF"/>
                  </a:solidFill>
                </a:uFill>
                <a:latin typeface="Calibri"/>
              </a:rPr>
              <a:t>RIMAS - Rede Integrada de Monitoramento das Águas Subterrâneas: </a:t>
            </a:r>
            <a:r>
              <a:rPr lang="pt-BR" sz="1800" b="0" strike="noStrike" spc="-1">
                <a:solidFill>
                  <a:srgbClr val="000000"/>
                </a:solidFill>
                <a:uFill>
                  <a:solidFill>
                    <a:srgbClr val="FFFFFF"/>
                  </a:solidFill>
                </a:uFill>
                <a:latin typeface="Calibri"/>
              </a:rPr>
              <a:t>identificação de impactos em decorrência da explotação ou das formas de uso e ocupação dos terrenos; estimativa sobre a disponibilidade do recurso hídrico subterrâneo</a:t>
            </a:r>
            <a:endParaRPr lang="pt-BR" sz="1800" b="0" strike="noStrike" spc="-1">
              <a:solidFill>
                <a:srgbClr val="000000"/>
              </a:solidFill>
              <a:uFill>
                <a:solidFill>
                  <a:srgbClr val="FFFFFF"/>
                </a:solidFill>
              </a:uFill>
              <a:latin typeface="Arial"/>
            </a:endParaRPr>
          </a:p>
          <a:p>
            <a:pPr>
              <a:lnSpc>
                <a:spcPct val="100000"/>
              </a:lnSpc>
            </a:pPr>
            <a:endParaRPr lang="pt-BR" sz="1800" b="0" strike="noStrike" spc="-1">
              <a:solidFill>
                <a:srgbClr val="000000"/>
              </a:solidFill>
              <a:uFill>
                <a:solidFill>
                  <a:srgbClr val="FFFFFF"/>
                </a:solidFill>
              </a:uFill>
              <a:latin typeface="Arial"/>
            </a:endParaRPr>
          </a:p>
          <a:p>
            <a:pPr>
              <a:lnSpc>
                <a:spcPct val="100000"/>
              </a:lnSpc>
            </a:pPr>
            <a:r>
              <a:rPr lang="pt-BR" sz="1800" b="1" strike="noStrike" spc="-1">
                <a:solidFill>
                  <a:srgbClr val="000000"/>
                </a:solidFill>
                <a:uFill>
                  <a:solidFill>
                    <a:srgbClr val="FFFFFF"/>
                  </a:solidFill>
                </a:uFill>
                <a:latin typeface="Calibri"/>
              </a:rPr>
              <a:t>SIAGAS - Sistema de Gestão de Informações de Águas Subterrâneas:</a:t>
            </a:r>
            <a:r>
              <a:rPr lang="pt-BR" sz="1800" b="0" strike="noStrike" spc="-1">
                <a:solidFill>
                  <a:srgbClr val="000000"/>
                </a:solidFill>
                <a:uFill>
                  <a:solidFill>
                    <a:srgbClr val="FFFFFF"/>
                  </a:solidFill>
                </a:uFill>
                <a:latin typeface="Calibri"/>
              </a:rPr>
              <a:t> mecanismos que facilitam a coleta,  o armazenamento e a difusão de dados hidrogeológicos</a:t>
            </a:r>
            <a:endParaRPr lang="pt-BR" sz="1800" b="0" strike="noStrike" spc="-1">
              <a:solidFill>
                <a:srgbClr val="000000"/>
              </a:solidFill>
              <a:uFill>
                <a:solidFill>
                  <a:srgbClr val="FFFFFF"/>
                </a:solidFill>
              </a:uFill>
              <a:latin typeface="Arial"/>
            </a:endParaRPr>
          </a:p>
          <a:p>
            <a:pPr>
              <a:lnSpc>
                <a:spcPct val="100000"/>
              </a:lnSpc>
            </a:pPr>
            <a:endParaRPr lang="pt-BR" sz="1800" b="0" strike="noStrike" spc="-1">
              <a:solidFill>
                <a:srgbClr val="000000"/>
              </a:solidFill>
              <a:uFill>
                <a:solidFill>
                  <a:srgbClr val="FFFFFF"/>
                </a:solidFill>
              </a:uFill>
              <a:latin typeface="Arial"/>
            </a:endParaRPr>
          </a:p>
          <a:p>
            <a:pPr>
              <a:lnSpc>
                <a:spcPct val="100000"/>
              </a:lnSpc>
            </a:pPr>
            <a:r>
              <a:rPr lang="pt-BR" sz="1800" b="1" strike="noStrike" spc="-1">
                <a:solidFill>
                  <a:srgbClr val="000000"/>
                </a:solidFill>
                <a:uFill>
                  <a:solidFill>
                    <a:srgbClr val="FFFFFF"/>
                  </a:solidFill>
                </a:uFill>
                <a:latin typeface="Calibri"/>
              </a:rPr>
              <a:t>Cadastramento, Recuperação, Revitalização e Instalação de Poços (RS, SC e Nordeste)</a:t>
            </a:r>
            <a:endParaRPr lang="pt-BR" sz="1800" b="0" strike="noStrike" spc="-1">
              <a:solidFill>
                <a:srgbClr val="000000"/>
              </a:solidFill>
              <a:uFill>
                <a:solidFill>
                  <a:srgbClr val="FFFFFF"/>
                </a:solidFill>
              </a:uFill>
              <a:latin typeface="Arial"/>
            </a:endParaRPr>
          </a:p>
          <a:p>
            <a:pPr>
              <a:lnSpc>
                <a:spcPct val="100000"/>
              </a:lnSpc>
            </a:pPr>
            <a:endParaRPr lang="pt-BR" sz="1800" b="0" strike="noStrike" spc="-1">
              <a:solidFill>
                <a:srgbClr val="000000"/>
              </a:solidFill>
              <a:uFill>
                <a:solidFill>
                  <a:srgbClr val="FFFFFF"/>
                </a:solidFill>
              </a:uFill>
              <a:latin typeface="Arial"/>
            </a:endParaRPr>
          </a:p>
          <a:p>
            <a:pPr>
              <a:lnSpc>
                <a:spcPct val="100000"/>
              </a:lnSpc>
            </a:pPr>
            <a:r>
              <a:rPr lang="pt-BR" sz="1800" b="1" strike="noStrike" spc="-1">
                <a:solidFill>
                  <a:srgbClr val="000000"/>
                </a:solidFill>
                <a:uFill>
                  <a:solidFill>
                    <a:srgbClr val="FFFFFF"/>
                  </a:solidFill>
                </a:uFill>
                <a:latin typeface="Calibri"/>
              </a:rPr>
              <a:t>Pesquisas, Estudos e Cartografia Hidrogeológica (mapas hidrogeológicos)</a:t>
            </a:r>
            <a:endParaRPr lang="pt-B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 name="Picture 4"/>
          <p:cNvPicPr/>
          <p:nvPr/>
        </p:nvPicPr>
        <p:blipFill>
          <a:blip r:embed="rId3"/>
          <a:stretch/>
        </p:blipFill>
        <p:spPr>
          <a:xfrm>
            <a:off x="0" y="0"/>
            <a:ext cx="9143640" cy="4571640"/>
          </a:xfrm>
          <a:prstGeom prst="rect">
            <a:avLst/>
          </a:prstGeom>
          <a:ln>
            <a:noFill/>
          </a:ln>
        </p:spPr>
      </p:pic>
      <p:sp>
        <p:nvSpPr>
          <p:cNvPr id="440" name="CustomShape 1"/>
          <p:cNvSpPr/>
          <p:nvPr/>
        </p:nvSpPr>
        <p:spPr>
          <a:xfrm>
            <a:off x="722520" y="367920"/>
            <a:ext cx="761400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00" b="0" strike="noStrike" spc="-1">
                <a:solidFill>
                  <a:srgbClr val="2499DA"/>
                </a:solidFill>
                <a:uFill>
                  <a:solidFill>
                    <a:srgbClr val="FFFFFF"/>
                  </a:solidFill>
                </a:uFill>
                <a:latin typeface="Calibri"/>
              </a:rPr>
              <a:t>Gestão Territorial </a:t>
            </a:r>
            <a:r>
              <a:rPr lang="pt-BR" sz="1200" b="0" strike="noStrike" spc="-1">
                <a:solidFill>
                  <a:srgbClr val="2499DA"/>
                </a:solidFill>
                <a:uFill>
                  <a:solidFill>
                    <a:srgbClr val="FFFFFF"/>
                  </a:solidFill>
                </a:uFill>
                <a:latin typeface="Calibri"/>
              </a:rPr>
              <a:t>(Geologia de Engenharia e Riscos Geológicos)</a:t>
            </a:r>
            <a:endParaRPr lang="pt-BR" sz="1800" b="0" strike="noStrike" spc="-1">
              <a:solidFill>
                <a:srgbClr val="000000"/>
              </a:solidFill>
              <a:uFill>
                <a:solidFill>
                  <a:srgbClr val="FFFFFF"/>
                </a:solidFill>
              </a:uFill>
              <a:latin typeface="Arial"/>
            </a:endParaRPr>
          </a:p>
        </p:txBody>
      </p:sp>
      <p:sp>
        <p:nvSpPr>
          <p:cNvPr id="441" name="CustomShape 2"/>
          <p:cNvSpPr/>
          <p:nvPr/>
        </p:nvSpPr>
        <p:spPr>
          <a:xfrm>
            <a:off x="296640" y="938520"/>
            <a:ext cx="4820040" cy="867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1" strike="noStrike" spc="-1">
                <a:solidFill>
                  <a:srgbClr val="000000"/>
                </a:solidFill>
                <a:uFill>
                  <a:solidFill>
                    <a:srgbClr val="FFFFFF"/>
                  </a:solidFill>
                </a:uFill>
                <a:latin typeface="Calibri"/>
              </a:rPr>
              <a:t>Municípios Mapeados: 1.339</a:t>
            </a:r>
            <a:endParaRPr lang="pt-BR" sz="1800" b="0" strike="noStrike" spc="-1">
              <a:solidFill>
                <a:srgbClr val="000000"/>
              </a:solidFill>
              <a:uFill>
                <a:solidFill>
                  <a:srgbClr val="FFFFFF"/>
                </a:solidFill>
              </a:uFill>
              <a:latin typeface="Arial"/>
            </a:endParaRPr>
          </a:p>
          <a:p>
            <a:pPr>
              <a:lnSpc>
                <a:spcPct val="100000"/>
              </a:lnSpc>
            </a:pPr>
            <a:r>
              <a:rPr lang="pt-BR" sz="1800" b="1" strike="noStrike" spc="-1">
                <a:solidFill>
                  <a:srgbClr val="000000"/>
                </a:solidFill>
                <a:uFill>
                  <a:solidFill>
                    <a:srgbClr val="FFFFFF"/>
                  </a:solidFill>
                </a:uFill>
                <a:latin typeface="Calibri"/>
              </a:rPr>
              <a:t>Número de Pessoas em Risco: 3,9 milhões</a:t>
            </a:r>
            <a:endParaRPr lang="pt-BR" sz="1800" b="0" strike="noStrike" spc="-1">
              <a:solidFill>
                <a:srgbClr val="000000"/>
              </a:solidFill>
              <a:uFill>
                <a:solidFill>
                  <a:srgbClr val="FFFFFF"/>
                </a:solidFill>
              </a:uFill>
              <a:latin typeface="Arial"/>
            </a:endParaRPr>
          </a:p>
        </p:txBody>
      </p:sp>
      <p:pic>
        <p:nvPicPr>
          <p:cNvPr id="442" name="Imagem 5"/>
          <p:cNvPicPr/>
          <p:nvPr/>
        </p:nvPicPr>
        <p:blipFill>
          <a:blip r:embed="rId4"/>
          <a:stretch/>
        </p:blipFill>
        <p:spPr>
          <a:xfrm>
            <a:off x="4735440" y="902880"/>
            <a:ext cx="4191120" cy="2554200"/>
          </a:xfrm>
          <a:prstGeom prst="rect">
            <a:avLst/>
          </a:prstGeom>
          <a:ln>
            <a:noFill/>
          </a:ln>
        </p:spPr>
      </p:pic>
      <p:pic>
        <p:nvPicPr>
          <p:cNvPr id="443" name="Picture 3"/>
          <p:cNvPicPr/>
          <p:nvPr/>
        </p:nvPicPr>
        <p:blipFill>
          <a:blip r:embed="rId5"/>
          <a:stretch/>
        </p:blipFill>
        <p:spPr>
          <a:xfrm>
            <a:off x="429840" y="1940760"/>
            <a:ext cx="3917520" cy="2467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 name="Picture 4"/>
          <p:cNvPicPr/>
          <p:nvPr/>
        </p:nvPicPr>
        <p:blipFill>
          <a:blip r:embed="rId3"/>
          <a:stretch/>
        </p:blipFill>
        <p:spPr>
          <a:xfrm>
            <a:off x="0" y="0"/>
            <a:ext cx="9143640" cy="4571640"/>
          </a:xfrm>
          <a:prstGeom prst="rect">
            <a:avLst/>
          </a:prstGeom>
          <a:ln>
            <a:noFill/>
          </a:ln>
        </p:spPr>
      </p:pic>
      <p:sp>
        <p:nvSpPr>
          <p:cNvPr id="445" name="CustomShape 1"/>
          <p:cNvSpPr/>
          <p:nvPr/>
        </p:nvSpPr>
        <p:spPr>
          <a:xfrm>
            <a:off x="765000" y="460800"/>
            <a:ext cx="761400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00" b="0" strike="noStrike" spc="-1">
                <a:solidFill>
                  <a:srgbClr val="2499DA"/>
                </a:solidFill>
                <a:uFill>
                  <a:solidFill>
                    <a:srgbClr val="FFFFFF"/>
                  </a:solidFill>
                </a:uFill>
                <a:latin typeface="Calibri"/>
              </a:rPr>
              <a:t>Gestão Territorial</a:t>
            </a:r>
            <a:endParaRPr lang="pt-BR" sz="1800" b="0" strike="noStrike" spc="-1">
              <a:solidFill>
                <a:srgbClr val="000000"/>
              </a:solidFill>
              <a:uFill>
                <a:solidFill>
                  <a:srgbClr val="FFFFFF"/>
                </a:solidFill>
              </a:uFill>
              <a:latin typeface="Arial"/>
            </a:endParaRPr>
          </a:p>
        </p:txBody>
      </p:sp>
      <p:sp>
        <p:nvSpPr>
          <p:cNvPr id="446" name="CustomShape 2"/>
          <p:cNvSpPr/>
          <p:nvPr/>
        </p:nvSpPr>
        <p:spPr>
          <a:xfrm>
            <a:off x="339120" y="1384920"/>
            <a:ext cx="4820040" cy="23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1" strike="noStrike" spc="-1">
                <a:solidFill>
                  <a:srgbClr val="000000"/>
                </a:solidFill>
                <a:uFill>
                  <a:solidFill>
                    <a:srgbClr val="FFFFFF"/>
                  </a:solidFill>
                </a:uFill>
                <a:latin typeface="Calibri"/>
              </a:rPr>
              <a:t>Mapas da Geodiversidade - Brasil e Estados</a:t>
            </a:r>
            <a:endParaRPr lang="pt-BR" sz="1800" b="0" strike="noStrike" spc="-1">
              <a:solidFill>
                <a:srgbClr val="000000"/>
              </a:solidFill>
              <a:uFill>
                <a:solidFill>
                  <a:srgbClr val="FFFFFF"/>
                </a:solidFill>
              </a:uFill>
              <a:latin typeface="Arial"/>
            </a:endParaRPr>
          </a:p>
          <a:p>
            <a:pPr>
              <a:lnSpc>
                <a:spcPct val="100000"/>
              </a:lnSpc>
            </a:pPr>
            <a:r>
              <a:rPr lang="pt-BR" sz="1800" b="1" strike="noStrike" spc="-1">
                <a:solidFill>
                  <a:srgbClr val="000000"/>
                </a:solidFill>
                <a:uFill>
                  <a:solidFill>
                    <a:srgbClr val="FFFFFF"/>
                  </a:solidFill>
                </a:uFill>
                <a:latin typeface="Calibri"/>
              </a:rPr>
              <a:t>Zoneamento Ecológico-Econômico - ZEE</a:t>
            </a:r>
            <a:endParaRPr lang="pt-BR" sz="1800" b="0" strike="noStrike" spc="-1">
              <a:solidFill>
                <a:srgbClr val="000000"/>
              </a:solidFill>
              <a:uFill>
                <a:solidFill>
                  <a:srgbClr val="FFFFFF"/>
                </a:solidFill>
              </a:uFill>
              <a:latin typeface="Arial"/>
            </a:endParaRPr>
          </a:p>
          <a:p>
            <a:pPr>
              <a:lnSpc>
                <a:spcPct val="100000"/>
              </a:lnSpc>
            </a:pPr>
            <a:r>
              <a:rPr lang="pt-BR" sz="1800" b="1" strike="noStrike" spc="-1">
                <a:solidFill>
                  <a:srgbClr val="000000"/>
                </a:solidFill>
                <a:uFill>
                  <a:solidFill>
                    <a:srgbClr val="FFFFFF"/>
                  </a:solidFill>
                </a:uFill>
                <a:latin typeface="Calibri"/>
              </a:rPr>
              <a:t>Geoparques</a:t>
            </a:r>
            <a:endParaRPr lang="pt-BR" sz="1800" b="0" strike="noStrike" spc="-1">
              <a:solidFill>
                <a:srgbClr val="000000"/>
              </a:solidFill>
              <a:uFill>
                <a:solidFill>
                  <a:srgbClr val="FFFFFF"/>
                </a:solidFill>
              </a:uFill>
              <a:latin typeface="Arial"/>
            </a:endParaRPr>
          </a:p>
          <a:p>
            <a:pPr>
              <a:lnSpc>
                <a:spcPct val="100000"/>
              </a:lnSpc>
            </a:pPr>
            <a:r>
              <a:rPr lang="pt-BR" sz="1800" b="1" strike="noStrike" spc="-1">
                <a:solidFill>
                  <a:srgbClr val="000000"/>
                </a:solidFill>
                <a:uFill>
                  <a:solidFill>
                    <a:srgbClr val="FFFFFF"/>
                  </a:solidFill>
                </a:uFill>
                <a:latin typeface="Calibri"/>
              </a:rPr>
              <a:t>Geologia Médica</a:t>
            </a:r>
            <a:endParaRPr lang="pt-BR" sz="1800" b="0" strike="noStrike" spc="-1">
              <a:solidFill>
                <a:srgbClr val="000000"/>
              </a:solidFill>
              <a:uFill>
                <a:solidFill>
                  <a:srgbClr val="FFFFFF"/>
                </a:solidFill>
              </a:uFill>
              <a:latin typeface="Arial"/>
            </a:endParaRPr>
          </a:p>
          <a:p>
            <a:pPr>
              <a:lnSpc>
                <a:spcPct val="100000"/>
              </a:lnSpc>
            </a:pPr>
            <a:r>
              <a:rPr lang="pt-BR" sz="1800" b="1" strike="noStrike" spc="-1">
                <a:solidFill>
                  <a:srgbClr val="000000"/>
                </a:solidFill>
                <a:uFill>
                  <a:solidFill>
                    <a:srgbClr val="FFFFFF"/>
                  </a:solidFill>
                </a:uFill>
                <a:latin typeface="Calibri"/>
              </a:rPr>
              <a:t>Estudos Geomorfológicos</a:t>
            </a:r>
            <a:endParaRPr lang="pt-BR" sz="1800" b="0" strike="noStrike" spc="-1">
              <a:solidFill>
                <a:srgbClr val="000000"/>
              </a:solidFill>
              <a:uFill>
                <a:solidFill>
                  <a:srgbClr val="FFFFFF"/>
                </a:solidFill>
              </a:uFill>
              <a:latin typeface="Arial"/>
            </a:endParaRPr>
          </a:p>
        </p:txBody>
      </p:sp>
      <p:pic>
        <p:nvPicPr>
          <p:cNvPr id="447" name="Imagem 7"/>
          <p:cNvPicPr/>
          <p:nvPr/>
        </p:nvPicPr>
        <p:blipFill>
          <a:blip r:embed="rId4"/>
          <a:stretch/>
        </p:blipFill>
        <p:spPr>
          <a:xfrm>
            <a:off x="4971600" y="1944000"/>
            <a:ext cx="4117320" cy="2502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 name="Picture 4"/>
          <p:cNvPicPr/>
          <p:nvPr/>
        </p:nvPicPr>
        <p:blipFill>
          <a:blip r:embed="rId3"/>
          <a:stretch/>
        </p:blipFill>
        <p:spPr>
          <a:xfrm>
            <a:off x="0" y="0"/>
            <a:ext cx="9143640" cy="4571640"/>
          </a:xfrm>
          <a:prstGeom prst="rect">
            <a:avLst/>
          </a:prstGeom>
          <a:ln>
            <a:noFill/>
          </a:ln>
        </p:spPr>
      </p:pic>
      <p:sp>
        <p:nvSpPr>
          <p:cNvPr id="449" name="CustomShape 1"/>
          <p:cNvSpPr/>
          <p:nvPr/>
        </p:nvSpPr>
        <p:spPr>
          <a:xfrm>
            <a:off x="339120" y="1384920"/>
            <a:ext cx="4820040" cy="269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1" strike="noStrike" spc="-1">
                <a:solidFill>
                  <a:srgbClr val="000000"/>
                </a:solidFill>
                <a:uFill>
                  <a:solidFill>
                    <a:srgbClr val="FFFFFF"/>
                  </a:solidFill>
                </a:uFill>
                <a:latin typeface="Calibri"/>
              </a:rPr>
              <a:t>Museu de Ciências da Terra - MCTer (RJ)</a:t>
            </a:r>
            <a:endParaRPr lang="pt-BR" sz="1800" b="0" strike="noStrike" spc="-1">
              <a:solidFill>
                <a:srgbClr val="000000"/>
              </a:solidFill>
              <a:uFill>
                <a:solidFill>
                  <a:srgbClr val="FFFFFF"/>
                </a:solidFill>
              </a:uFill>
              <a:latin typeface="Arial"/>
            </a:endParaRPr>
          </a:p>
          <a:p>
            <a:pPr>
              <a:lnSpc>
                <a:spcPct val="100000"/>
              </a:lnSpc>
            </a:pPr>
            <a:r>
              <a:rPr lang="pt-BR" sz="1800" b="1" strike="noStrike" spc="-1">
                <a:solidFill>
                  <a:srgbClr val="000000"/>
                </a:solidFill>
                <a:uFill>
                  <a:solidFill>
                    <a:srgbClr val="FFFFFF"/>
                  </a:solidFill>
                </a:uFill>
                <a:latin typeface="Calibri"/>
              </a:rPr>
              <a:t>Museu de Geologia (RS)</a:t>
            </a:r>
            <a:endParaRPr lang="pt-BR" sz="1800" b="0" strike="noStrike" spc="-1">
              <a:solidFill>
                <a:srgbClr val="000000"/>
              </a:solidFill>
              <a:uFill>
                <a:solidFill>
                  <a:srgbClr val="FFFFFF"/>
                </a:solidFill>
              </a:uFill>
              <a:latin typeface="Arial"/>
            </a:endParaRPr>
          </a:p>
          <a:p>
            <a:pPr>
              <a:lnSpc>
                <a:spcPct val="100000"/>
              </a:lnSpc>
            </a:pPr>
            <a:r>
              <a:rPr lang="pt-BR" sz="1800" b="1" strike="noStrike" spc="-1">
                <a:solidFill>
                  <a:srgbClr val="000000"/>
                </a:solidFill>
                <a:uFill>
                  <a:solidFill>
                    <a:srgbClr val="FFFFFF"/>
                  </a:solidFill>
                </a:uFill>
                <a:latin typeface="Calibri"/>
              </a:rPr>
              <a:t>Rede de Litotecas:</a:t>
            </a:r>
            <a:r>
              <a:rPr lang="pt-BR" sz="1800" b="0" strike="noStrike" spc="-1">
                <a:solidFill>
                  <a:srgbClr val="000000"/>
                </a:solidFill>
                <a:uFill>
                  <a:solidFill>
                    <a:srgbClr val="FFFFFF"/>
                  </a:solidFill>
                </a:uFill>
                <a:latin typeface="Calibri"/>
              </a:rPr>
              <a:t> - conjunto de amostragens geológicas presentes em 10 Estados</a:t>
            </a:r>
            <a:endParaRPr lang="pt-BR" sz="1800" b="0" strike="noStrike" spc="-1">
              <a:solidFill>
                <a:srgbClr val="000000"/>
              </a:solidFill>
              <a:uFill>
                <a:solidFill>
                  <a:srgbClr val="FFFFFF"/>
                </a:solidFill>
              </a:uFill>
              <a:latin typeface="Arial"/>
            </a:endParaRPr>
          </a:p>
          <a:p>
            <a:pPr>
              <a:lnSpc>
                <a:spcPct val="100000"/>
              </a:lnSpc>
            </a:pPr>
            <a:r>
              <a:rPr lang="pt-BR" sz="1800" b="1" strike="noStrike" spc="-1">
                <a:solidFill>
                  <a:srgbClr val="000000"/>
                </a:solidFill>
                <a:uFill>
                  <a:solidFill>
                    <a:srgbClr val="FFFFFF"/>
                  </a:solidFill>
                </a:uFill>
                <a:latin typeface="Calibri"/>
              </a:rPr>
              <a:t>Rede de Laboratórios de Análises Minerais - LAMIN: </a:t>
            </a:r>
            <a:r>
              <a:rPr lang="pt-BR" sz="1800" b="0" strike="noStrike" spc="-1">
                <a:solidFill>
                  <a:srgbClr val="000000"/>
                </a:solidFill>
                <a:uFill>
                  <a:solidFill>
                    <a:srgbClr val="FFFFFF"/>
                  </a:solidFill>
                </a:uFill>
                <a:latin typeface="Calibri"/>
              </a:rPr>
              <a:t>análises de material geológico, águas minerais e fontes hidrominerais</a:t>
            </a:r>
            <a:endParaRPr lang="pt-BR" sz="1800" b="0" strike="noStrike" spc="-1">
              <a:solidFill>
                <a:srgbClr val="000000"/>
              </a:solidFill>
              <a:uFill>
                <a:solidFill>
                  <a:srgbClr val="FFFFFF"/>
                </a:solidFill>
              </a:uFill>
              <a:latin typeface="Arial"/>
            </a:endParaRPr>
          </a:p>
        </p:txBody>
      </p:sp>
      <p:sp>
        <p:nvSpPr>
          <p:cNvPr id="450" name="CustomShape 2"/>
          <p:cNvSpPr/>
          <p:nvPr/>
        </p:nvSpPr>
        <p:spPr>
          <a:xfrm>
            <a:off x="765000" y="460800"/>
            <a:ext cx="761400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00" b="0" strike="noStrike" spc="-1">
                <a:solidFill>
                  <a:srgbClr val="2499DA"/>
                </a:solidFill>
                <a:uFill>
                  <a:solidFill>
                    <a:srgbClr val="FFFFFF"/>
                  </a:solidFill>
                </a:uFill>
                <a:latin typeface="Calibri"/>
              </a:rPr>
              <a:t>Redes Institucionais e Museus</a:t>
            </a:r>
            <a:endParaRPr lang="pt-BR" sz="1800" b="0" strike="noStrike" spc="-1">
              <a:solidFill>
                <a:srgbClr val="000000"/>
              </a:solidFill>
              <a:uFill>
                <a:solidFill>
                  <a:srgbClr val="FFFFFF"/>
                </a:solidFill>
              </a:uFill>
              <a:latin typeface="Arial"/>
            </a:endParaRPr>
          </a:p>
        </p:txBody>
      </p:sp>
      <p:pic>
        <p:nvPicPr>
          <p:cNvPr id="451" name="Imagem 9"/>
          <p:cNvPicPr/>
          <p:nvPr/>
        </p:nvPicPr>
        <p:blipFill>
          <a:blip r:embed="rId4"/>
          <a:stretch/>
        </p:blipFill>
        <p:spPr>
          <a:xfrm>
            <a:off x="5749560" y="1717920"/>
            <a:ext cx="2561760" cy="1707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 name="Picture 4"/>
          <p:cNvPicPr/>
          <p:nvPr/>
        </p:nvPicPr>
        <p:blipFill>
          <a:blip r:embed="rId3"/>
          <a:stretch/>
        </p:blipFill>
        <p:spPr>
          <a:xfrm>
            <a:off x="0" y="0"/>
            <a:ext cx="9143640" cy="4571640"/>
          </a:xfrm>
          <a:prstGeom prst="rect">
            <a:avLst/>
          </a:prstGeom>
          <a:ln>
            <a:noFill/>
          </a:ln>
        </p:spPr>
      </p:pic>
      <p:sp>
        <p:nvSpPr>
          <p:cNvPr id="453" name="CustomShape 1"/>
          <p:cNvSpPr/>
          <p:nvPr/>
        </p:nvSpPr>
        <p:spPr>
          <a:xfrm>
            <a:off x="698400" y="339480"/>
            <a:ext cx="761400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00" b="0" strike="noStrike" spc="-1">
                <a:solidFill>
                  <a:srgbClr val="2499DA"/>
                </a:solidFill>
                <a:uFill>
                  <a:solidFill>
                    <a:srgbClr val="FFFFFF"/>
                  </a:solidFill>
                </a:uFill>
                <a:latin typeface="Calibri"/>
              </a:rPr>
              <a:t>PARCERIA COM ANP E PETROBRAS</a:t>
            </a:r>
            <a:endParaRPr lang="pt-BR" sz="1800" b="0" strike="noStrike" spc="-1">
              <a:solidFill>
                <a:srgbClr val="000000"/>
              </a:solidFill>
              <a:uFill>
                <a:solidFill>
                  <a:srgbClr val="FFFFFF"/>
                </a:solidFill>
              </a:uFill>
              <a:latin typeface="Arial"/>
            </a:endParaRPr>
          </a:p>
        </p:txBody>
      </p:sp>
      <p:sp>
        <p:nvSpPr>
          <p:cNvPr id="454" name="CustomShape 2"/>
          <p:cNvSpPr/>
          <p:nvPr/>
        </p:nvSpPr>
        <p:spPr>
          <a:xfrm>
            <a:off x="144000" y="1137600"/>
            <a:ext cx="8306640" cy="14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pt-BR" sz="1800" b="0" strike="noStrike" spc="-1">
                <a:solidFill>
                  <a:srgbClr val="000000"/>
                </a:solidFill>
                <a:uFill>
                  <a:solidFill>
                    <a:srgbClr val="FFFFFF"/>
                  </a:solidFill>
                </a:uFill>
                <a:latin typeface="Calibri"/>
              </a:rPr>
              <a:t>Projetos de P&amp;D de Revitalização do Museu de Ciências da Terra</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0" strike="noStrike" spc="-1">
                <a:solidFill>
                  <a:srgbClr val="000000"/>
                </a:solidFill>
                <a:uFill>
                  <a:solidFill>
                    <a:srgbClr val="FFFFFF"/>
                  </a:solidFill>
                </a:uFill>
                <a:latin typeface="Calibri"/>
              </a:rPr>
              <a:t>Projetos de P&amp;D do Centro de Referência em Geociências</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0" strike="noStrike" spc="-1">
                <a:solidFill>
                  <a:srgbClr val="000000"/>
                </a:solidFill>
                <a:uFill>
                  <a:solidFill>
                    <a:srgbClr val="FFFFFF"/>
                  </a:solidFill>
                </a:uFill>
                <a:latin typeface="Calibri"/>
              </a:rPr>
              <a:t>Projetos da Rede de P&amp;D com Rochas e Fluidos das bacias petrolíferas</a:t>
            </a:r>
            <a:endParaRPr lang="pt-BR" sz="1800" b="0" strike="noStrike" spc="-1">
              <a:solidFill>
                <a:srgbClr val="000000"/>
              </a:solidFill>
              <a:uFill>
                <a:solidFill>
                  <a:srgbClr val="FFFFFF"/>
                </a:solidFill>
              </a:uFill>
              <a:latin typeface="Arial"/>
            </a:endParaRPr>
          </a:p>
          <a:p>
            <a:pPr algn="ctr">
              <a:lnSpc>
                <a:spcPct val="100000"/>
              </a:lnSpc>
            </a:pPr>
            <a:endParaRPr lang="pt-BR" sz="1800" b="0" strike="noStrike" spc="-1">
              <a:solidFill>
                <a:srgbClr val="000000"/>
              </a:solidFill>
              <a:uFill>
                <a:solidFill>
                  <a:srgbClr val="FFFFFF"/>
                </a:solidFill>
              </a:uFill>
              <a:latin typeface="Arial"/>
            </a:endParaRPr>
          </a:p>
        </p:txBody>
      </p:sp>
      <p:pic>
        <p:nvPicPr>
          <p:cNvPr id="455" name="Picture 2"/>
          <p:cNvPicPr/>
          <p:nvPr/>
        </p:nvPicPr>
        <p:blipFill>
          <a:blip r:embed="rId4"/>
          <a:stretch/>
        </p:blipFill>
        <p:spPr>
          <a:xfrm>
            <a:off x="6085800" y="2284920"/>
            <a:ext cx="2964960" cy="2223720"/>
          </a:xfrm>
          <a:prstGeom prst="rect">
            <a:avLst/>
          </a:prstGeom>
          <a:ln>
            <a:noFill/>
          </a:ln>
          <a:effectLst>
            <a:outerShdw blurRad="40000" dist="23000" dir="5400000" rotWithShape="0">
              <a:srgbClr val="000000">
                <a:alpha val="35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TextShape 1"/>
          <p:cNvSpPr txBox="1"/>
          <p:nvPr/>
        </p:nvSpPr>
        <p:spPr>
          <a:xfrm>
            <a:off x="308880" y="681120"/>
            <a:ext cx="6228360" cy="522000"/>
          </a:xfrm>
          <a:prstGeom prst="rect">
            <a:avLst/>
          </a:prstGeom>
          <a:noFill/>
          <a:ln>
            <a:noFill/>
          </a:ln>
        </p:spPr>
        <p:txBody>
          <a:bodyPr lIns="90000" tIns="45000" rIns="90000" bIns="45000"/>
          <a:lstStyle/>
          <a:p>
            <a:pPr>
              <a:lnSpc>
                <a:spcPct val="100000"/>
              </a:lnSpc>
            </a:pPr>
            <a:r>
              <a:rPr lang="en-US" sz="2800" b="1" strike="noStrike" spc="-1">
                <a:solidFill>
                  <a:srgbClr val="000000"/>
                </a:solidFill>
                <a:uFill>
                  <a:solidFill>
                    <a:srgbClr val="FFFFFF"/>
                  </a:solidFill>
                </a:uFill>
                <a:latin typeface="Verdana"/>
                <a:ea typeface="Verdana"/>
              </a:rPr>
              <a:t>Qual a imagem da mineração?</a:t>
            </a:r>
            <a:endParaRPr lang="en-US" sz="1800" b="0" strike="noStrike" spc="-1">
              <a:solidFill>
                <a:srgbClr val="000000"/>
              </a:solidFill>
              <a:uFill>
                <a:solidFill>
                  <a:srgbClr val="FFFFFF"/>
                </a:solidFill>
              </a:uFill>
              <a:latin typeface="Calibri"/>
            </a:endParaRPr>
          </a:p>
        </p:txBody>
      </p:sp>
      <p:sp>
        <p:nvSpPr>
          <p:cNvPr id="457" name="TextShape 2"/>
          <p:cNvSpPr txBox="1"/>
          <p:nvPr/>
        </p:nvSpPr>
        <p:spPr>
          <a:xfrm>
            <a:off x="285840" y="1178640"/>
            <a:ext cx="5222160" cy="1350360"/>
          </a:xfrm>
          <a:prstGeom prst="rect">
            <a:avLst/>
          </a:prstGeom>
          <a:noFill/>
          <a:ln>
            <a:noFill/>
          </a:ln>
        </p:spPr>
        <p:txBody>
          <a:bodyPr lIns="90000" tIns="45000" rIns="90000" bIns="45000"/>
          <a:lstStyle/>
          <a:p>
            <a:pPr marL="228600" indent="-228240">
              <a:lnSpc>
                <a:spcPct val="90000"/>
              </a:lnSpc>
              <a:buClr>
                <a:srgbClr val="000000"/>
              </a:buClr>
              <a:buFont typeface="Arial"/>
              <a:buChar char="•"/>
            </a:pPr>
            <a:r>
              <a:rPr lang="en-US" sz="2800" b="0" strike="noStrike" spc="-1">
                <a:solidFill>
                  <a:srgbClr val="000000"/>
                </a:solidFill>
                <a:uFill>
                  <a:solidFill>
                    <a:srgbClr val="FFFFFF"/>
                  </a:solidFill>
                </a:uFill>
                <a:latin typeface="Verdana"/>
                <a:ea typeface="Verdana"/>
              </a:rPr>
              <a:t>Brasil colonial?</a:t>
            </a:r>
            <a:endParaRPr lang="en-US" sz="2800" b="0" strike="noStrike" spc="-1">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en-US" sz="2800" b="0" strike="noStrike" spc="-1">
                <a:solidFill>
                  <a:srgbClr val="000000"/>
                </a:solidFill>
                <a:uFill>
                  <a:solidFill>
                    <a:srgbClr val="FFFFFF"/>
                  </a:solidFill>
                </a:uFill>
                <a:latin typeface="Verdana"/>
                <a:ea typeface="Verdana"/>
              </a:rPr>
              <a:t>Serra Pelada nos anos 80?</a:t>
            </a:r>
            <a:endParaRPr lang="en-US" sz="2800" b="0" strike="noStrike" spc="-1">
              <a:solidFill>
                <a:srgbClr val="000000"/>
              </a:solidFill>
              <a:uFill>
                <a:solidFill>
                  <a:srgbClr val="FFFFFF"/>
                </a:solidFill>
              </a:uFill>
              <a:latin typeface="Calibri"/>
            </a:endParaRPr>
          </a:p>
          <a:p>
            <a:pPr>
              <a:lnSpc>
                <a:spcPct val="90000"/>
              </a:lnSpc>
            </a:pPr>
            <a:endParaRPr lang="en-US" sz="2800" b="0" strike="noStrike" spc="-1">
              <a:solidFill>
                <a:srgbClr val="000000"/>
              </a:solidFill>
              <a:uFill>
                <a:solidFill>
                  <a:srgbClr val="FFFFFF"/>
                </a:solidFill>
              </a:uFill>
              <a:latin typeface="Calibri"/>
            </a:endParaRPr>
          </a:p>
        </p:txBody>
      </p:sp>
      <p:pic>
        <p:nvPicPr>
          <p:cNvPr id="458" name="Picture 2"/>
          <p:cNvPicPr/>
          <p:nvPr/>
        </p:nvPicPr>
        <p:blipFill>
          <a:blip r:embed="rId2"/>
          <a:stretch/>
        </p:blipFill>
        <p:spPr>
          <a:xfrm>
            <a:off x="5508000" y="1123200"/>
            <a:ext cx="3295080" cy="1868400"/>
          </a:xfrm>
          <a:prstGeom prst="rect">
            <a:avLst/>
          </a:prstGeom>
          <a:ln>
            <a:noFill/>
          </a:ln>
        </p:spPr>
      </p:pic>
      <p:pic>
        <p:nvPicPr>
          <p:cNvPr id="459" name="Picture 4"/>
          <p:cNvPicPr/>
          <p:nvPr/>
        </p:nvPicPr>
        <p:blipFill>
          <a:blip r:embed="rId3"/>
          <a:stretch/>
        </p:blipFill>
        <p:spPr>
          <a:xfrm>
            <a:off x="5348160" y="3085200"/>
            <a:ext cx="3422520" cy="1700280"/>
          </a:xfrm>
          <a:prstGeom prst="rect">
            <a:avLst/>
          </a:prstGeom>
          <a:ln>
            <a:noFill/>
          </a:ln>
        </p:spPr>
      </p:pic>
      <p:pic>
        <p:nvPicPr>
          <p:cNvPr id="460" name="Picture 6"/>
          <p:cNvPicPr/>
          <p:nvPr/>
        </p:nvPicPr>
        <p:blipFill>
          <a:blip r:embed="rId4"/>
          <a:stretch/>
        </p:blipFill>
        <p:spPr>
          <a:xfrm>
            <a:off x="714240" y="2625480"/>
            <a:ext cx="3723840" cy="2107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TextShape 1"/>
          <p:cNvSpPr txBox="1"/>
          <p:nvPr/>
        </p:nvSpPr>
        <p:spPr>
          <a:xfrm>
            <a:off x="2029320" y="514080"/>
            <a:ext cx="5665680" cy="296280"/>
          </a:xfrm>
          <a:prstGeom prst="rect">
            <a:avLst/>
          </a:prstGeom>
          <a:noFill/>
          <a:ln>
            <a:noFill/>
          </a:ln>
        </p:spPr>
        <p:txBody>
          <a:bodyPr lIns="90000" tIns="45000" rIns="90000" bIns="45000"/>
          <a:lstStyle/>
          <a:p>
            <a:pPr>
              <a:lnSpc>
                <a:spcPct val="100000"/>
              </a:lnSpc>
            </a:pPr>
            <a:r>
              <a:rPr lang="en-US" sz="2400" b="1" strike="noStrike" spc="-1">
                <a:solidFill>
                  <a:srgbClr val="000000"/>
                </a:solidFill>
                <a:uFill>
                  <a:solidFill>
                    <a:srgbClr val="FFFFFF"/>
                  </a:solidFill>
                </a:uFill>
                <a:latin typeface="Verdana"/>
                <a:ea typeface="Verdana"/>
              </a:rPr>
              <a:t>Ou a da moderna mineração?
</a:t>
            </a:r>
            <a:endParaRPr lang="en-US" sz="1800" b="0" strike="noStrike" spc="-1">
              <a:solidFill>
                <a:srgbClr val="000000"/>
              </a:solidFill>
              <a:uFill>
                <a:solidFill>
                  <a:srgbClr val="FFFFFF"/>
                </a:solidFill>
              </a:uFill>
              <a:latin typeface="Calibri"/>
            </a:endParaRPr>
          </a:p>
        </p:txBody>
      </p:sp>
      <p:pic>
        <p:nvPicPr>
          <p:cNvPr id="462" name="Picture 2"/>
          <p:cNvPicPr/>
          <p:nvPr/>
        </p:nvPicPr>
        <p:blipFill>
          <a:blip r:embed="rId2"/>
          <a:stretch/>
        </p:blipFill>
        <p:spPr>
          <a:xfrm>
            <a:off x="242640" y="1018080"/>
            <a:ext cx="3900600" cy="2196360"/>
          </a:xfrm>
          <a:prstGeom prst="rect">
            <a:avLst/>
          </a:prstGeom>
          <a:ln>
            <a:noFill/>
          </a:ln>
        </p:spPr>
      </p:pic>
      <p:pic>
        <p:nvPicPr>
          <p:cNvPr id="463" name="Picture 5"/>
          <p:cNvPicPr/>
          <p:nvPr/>
        </p:nvPicPr>
        <p:blipFill>
          <a:blip r:embed="rId3"/>
          <a:stretch/>
        </p:blipFill>
        <p:spPr>
          <a:xfrm>
            <a:off x="4357800" y="1018080"/>
            <a:ext cx="4606560" cy="1635480"/>
          </a:xfrm>
          <a:prstGeom prst="rect">
            <a:avLst/>
          </a:prstGeom>
          <a:ln w="9360">
            <a:noFill/>
          </a:ln>
        </p:spPr>
      </p:pic>
      <p:pic>
        <p:nvPicPr>
          <p:cNvPr id="464" name="Picture 2"/>
          <p:cNvPicPr/>
          <p:nvPr/>
        </p:nvPicPr>
        <p:blipFill>
          <a:blip r:embed="rId4"/>
          <a:stretch/>
        </p:blipFill>
        <p:spPr>
          <a:xfrm>
            <a:off x="242640" y="3327840"/>
            <a:ext cx="3900600" cy="1793520"/>
          </a:xfrm>
          <a:prstGeom prst="rect">
            <a:avLst/>
          </a:prstGeom>
          <a:ln>
            <a:noFill/>
          </a:ln>
        </p:spPr>
      </p:pic>
      <p:pic>
        <p:nvPicPr>
          <p:cNvPr id="465" name="Picture 3"/>
          <p:cNvPicPr/>
          <p:nvPr/>
        </p:nvPicPr>
        <p:blipFill>
          <a:blip r:embed="rId5"/>
          <a:stretch/>
        </p:blipFill>
        <p:spPr>
          <a:xfrm>
            <a:off x="4571280" y="2841840"/>
            <a:ext cx="4320720" cy="2151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TextShape 1"/>
          <p:cNvSpPr txBox="1"/>
          <p:nvPr/>
        </p:nvSpPr>
        <p:spPr>
          <a:xfrm>
            <a:off x="3029040" y="4767120"/>
            <a:ext cx="3085920" cy="273600"/>
          </a:xfrm>
          <a:prstGeom prst="rect">
            <a:avLst/>
          </a:prstGeom>
          <a:noFill/>
          <a:ln>
            <a:noFill/>
          </a:ln>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
        <p:nvSpPr>
          <p:cNvPr id="467" name="Line 2"/>
          <p:cNvSpPr/>
          <p:nvPr/>
        </p:nvSpPr>
        <p:spPr>
          <a:xfrm flipH="1" flipV="1">
            <a:off x="4572000" y="2950200"/>
            <a:ext cx="1441440" cy="140256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468" name="Line 3"/>
          <p:cNvSpPr/>
          <p:nvPr/>
        </p:nvSpPr>
        <p:spPr>
          <a:xfrm flipH="1" flipV="1">
            <a:off x="4500360" y="2839320"/>
            <a:ext cx="142920" cy="155376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469" name="Line 4"/>
          <p:cNvSpPr/>
          <p:nvPr/>
        </p:nvSpPr>
        <p:spPr>
          <a:xfrm flipV="1">
            <a:off x="2555640" y="2841840"/>
            <a:ext cx="1511280" cy="118836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470" name="Line 5"/>
          <p:cNvSpPr/>
          <p:nvPr/>
        </p:nvSpPr>
        <p:spPr>
          <a:xfrm flipV="1">
            <a:off x="2627280" y="2895480"/>
            <a:ext cx="1512720" cy="156672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471" name="Line 6"/>
          <p:cNvSpPr/>
          <p:nvPr/>
        </p:nvSpPr>
        <p:spPr>
          <a:xfrm flipV="1">
            <a:off x="4643280" y="1178640"/>
            <a:ext cx="1441440" cy="123228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472" name="Line 7"/>
          <p:cNvSpPr/>
          <p:nvPr/>
        </p:nvSpPr>
        <p:spPr>
          <a:xfrm flipV="1">
            <a:off x="4499640" y="1178640"/>
            <a:ext cx="8640" cy="133920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473" name="CustomShape 8"/>
          <p:cNvSpPr/>
          <p:nvPr/>
        </p:nvSpPr>
        <p:spPr>
          <a:xfrm>
            <a:off x="250920" y="1924200"/>
            <a:ext cx="2736360" cy="369000"/>
          </a:xfrm>
          <a:prstGeom prst="rect">
            <a:avLst/>
          </a:prstGeom>
          <a:noFill/>
          <a:ln w="9360">
            <a:noFill/>
          </a:ln>
        </p:spPr>
        <p:style>
          <a:lnRef idx="0">
            <a:scrgbClr r="0" g="0" b="0"/>
          </a:lnRef>
          <a:fillRef idx="0">
            <a:scrgbClr r="0" g="0" b="0"/>
          </a:fillRef>
          <a:effectRef idx="0">
            <a:scrgbClr r="0" g="0" b="0"/>
          </a:effectRef>
          <a:fontRef idx="minor"/>
        </p:style>
      </p:sp>
      <p:sp>
        <p:nvSpPr>
          <p:cNvPr id="474" name="CustomShape 9"/>
          <p:cNvSpPr/>
          <p:nvPr/>
        </p:nvSpPr>
        <p:spPr>
          <a:xfrm>
            <a:off x="179280" y="1762200"/>
            <a:ext cx="2376000" cy="369000"/>
          </a:xfrm>
          <a:prstGeom prst="rect">
            <a:avLst/>
          </a:prstGeom>
          <a:noFill/>
          <a:ln w="9360">
            <a:noFill/>
          </a:ln>
        </p:spPr>
        <p:style>
          <a:lnRef idx="0">
            <a:scrgbClr r="0" g="0" b="0"/>
          </a:lnRef>
          <a:fillRef idx="0">
            <a:scrgbClr r="0" g="0" b="0"/>
          </a:fillRef>
          <a:effectRef idx="0">
            <a:scrgbClr r="0" g="0" b="0"/>
          </a:effectRef>
          <a:fontRef idx="minor"/>
        </p:style>
      </p:sp>
      <p:sp>
        <p:nvSpPr>
          <p:cNvPr id="475" name="CustomShape 10"/>
          <p:cNvSpPr/>
          <p:nvPr/>
        </p:nvSpPr>
        <p:spPr>
          <a:xfrm>
            <a:off x="1637280" y="400320"/>
            <a:ext cx="5886720" cy="395280"/>
          </a:xfrm>
          <a:prstGeom prst="rect">
            <a:avLst/>
          </a:prstGeom>
          <a:gradFill>
            <a:gsLst>
              <a:gs pos="0">
                <a:srgbClr val="1B1B7D"/>
              </a:gs>
              <a:gs pos="80000">
                <a:srgbClr val="2222A3"/>
              </a:gs>
              <a:gs pos="100000">
                <a:srgbClr val="2020A5"/>
              </a:gs>
            </a:gsLst>
            <a:lin ang="16200000"/>
          </a:gradFill>
          <a:ln w="9360">
            <a:solidFill>
              <a:srgbClr val="2F2F98"/>
            </a:solidFill>
            <a:roun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000" b="0" strike="noStrike" spc="-1">
                <a:solidFill>
                  <a:srgbClr val="FFFFFF"/>
                </a:solidFill>
                <a:uFill>
                  <a:solidFill>
                    <a:srgbClr val="FFFFFF"/>
                  </a:solidFill>
                </a:uFill>
                <a:latin typeface="Arial"/>
              </a:rPr>
              <a:t>As contingências socioambientais no cenário atual</a:t>
            </a:r>
            <a:endParaRPr lang="pt-BR" sz="1800" b="0" strike="noStrike" spc="-1">
              <a:solidFill>
                <a:srgbClr val="000000"/>
              </a:solidFill>
              <a:uFill>
                <a:solidFill>
                  <a:srgbClr val="FFFFFF"/>
                </a:solidFill>
              </a:uFill>
              <a:latin typeface="Arial"/>
            </a:endParaRPr>
          </a:p>
        </p:txBody>
      </p:sp>
      <p:sp>
        <p:nvSpPr>
          <p:cNvPr id="476" name="CustomShape 11"/>
          <p:cNvSpPr/>
          <p:nvPr/>
        </p:nvSpPr>
        <p:spPr>
          <a:xfrm>
            <a:off x="23760" y="1383480"/>
            <a:ext cx="3049200" cy="27108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Responsabilidade Corporativa</a:t>
            </a:r>
            <a:endParaRPr lang="pt-BR" sz="1800" b="0" strike="noStrike" spc="-1">
              <a:solidFill>
                <a:srgbClr val="000000"/>
              </a:solidFill>
              <a:uFill>
                <a:solidFill>
                  <a:srgbClr val="FFFFFF"/>
                </a:solidFill>
              </a:uFill>
              <a:latin typeface="Arial"/>
            </a:endParaRPr>
          </a:p>
        </p:txBody>
      </p:sp>
      <p:sp>
        <p:nvSpPr>
          <p:cNvPr id="477" name="CustomShape 12"/>
          <p:cNvSpPr/>
          <p:nvPr/>
        </p:nvSpPr>
        <p:spPr>
          <a:xfrm>
            <a:off x="324000" y="1762200"/>
            <a:ext cx="1512360" cy="27108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CONAMA 369</a:t>
            </a:r>
            <a:endParaRPr lang="pt-BR" sz="1800" b="0" strike="noStrike" spc="-1">
              <a:solidFill>
                <a:srgbClr val="000000"/>
              </a:solidFill>
              <a:uFill>
                <a:solidFill>
                  <a:srgbClr val="FFFFFF"/>
                </a:solidFill>
              </a:uFill>
              <a:latin typeface="Arial"/>
            </a:endParaRPr>
          </a:p>
        </p:txBody>
      </p:sp>
      <p:sp>
        <p:nvSpPr>
          <p:cNvPr id="478" name="CustomShape 13"/>
          <p:cNvSpPr/>
          <p:nvPr/>
        </p:nvSpPr>
        <p:spPr>
          <a:xfrm>
            <a:off x="250920" y="2571840"/>
            <a:ext cx="2233080" cy="27108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Lei da Mata Atlântica</a:t>
            </a:r>
            <a:endParaRPr lang="pt-BR" sz="1800" b="0" strike="noStrike" spc="-1">
              <a:solidFill>
                <a:srgbClr val="000000"/>
              </a:solidFill>
              <a:uFill>
                <a:solidFill>
                  <a:srgbClr val="FFFFFF"/>
                </a:solidFill>
              </a:uFill>
              <a:latin typeface="Arial"/>
            </a:endParaRPr>
          </a:p>
        </p:txBody>
      </p:sp>
      <p:sp>
        <p:nvSpPr>
          <p:cNvPr id="479" name="CustomShape 14"/>
          <p:cNvSpPr/>
          <p:nvPr/>
        </p:nvSpPr>
        <p:spPr>
          <a:xfrm>
            <a:off x="250920" y="2139480"/>
            <a:ext cx="2015640" cy="27108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Código Florestal </a:t>
            </a:r>
            <a:endParaRPr lang="pt-BR" sz="1800" b="0" strike="noStrike" spc="-1">
              <a:solidFill>
                <a:srgbClr val="000000"/>
              </a:solidFill>
              <a:uFill>
                <a:solidFill>
                  <a:srgbClr val="FFFFFF"/>
                </a:solidFill>
              </a:uFill>
              <a:latin typeface="Arial"/>
            </a:endParaRPr>
          </a:p>
        </p:txBody>
      </p:sp>
      <p:sp>
        <p:nvSpPr>
          <p:cNvPr id="480" name="CustomShape 15"/>
          <p:cNvSpPr/>
          <p:nvPr/>
        </p:nvSpPr>
        <p:spPr>
          <a:xfrm>
            <a:off x="250920" y="2950200"/>
            <a:ext cx="2449080" cy="27108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Licenciamento Ambiental</a:t>
            </a:r>
            <a:endParaRPr lang="pt-BR" sz="1800" b="0" strike="noStrike" spc="-1">
              <a:solidFill>
                <a:srgbClr val="000000"/>
              </a:solidFill>
              <a:uFill>
                <a:solidFill>
                  <a:srgbClr val="FFFFFF"/>
                </a:solidFill>
              </a:uFill>
              <a:latin typeface="Arial"/>
            </a:endParaRPr>
          </a:p>
        </p:txBody>
      </p:sp>
      <p:sp>
        <p:nvSpPr>
          <p:cNvPr id="481" name="CustomShape 16"/>
          <p:cNvSpPr/>
          <p:nvPr/>
        </p:nvSpPr>
        <p:spPr>
          <a:xfrm>
            <a:off x="251640" y="3381480"/>
            <a:ext cx="3096000" cy="27108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Comitês de Bacias Hidrográficas</a:t>
            </a:r>
            <a:endParaRPr lang="pt-BR" sz="1800" b="0" strike="noStrike" spc="-1">
              <a:solidFill>
                <a:srgbClr val="000000"/>
              </a:solidFill>
              <a:uFill>
                <a:solidFill>
                  <a:srgbClr val="FFFFFF"/>
                </a:solidFill>
              </a:uFill>
              <a:latin typeface="Arial"/>
            </a:endParaRPr>
          </a:p>
        </p:txBody>
      </p:sp>
      <p:sp>
        <p:nvSpPr>
          <p:cNvPr id="482" name="CustomShape 17"/>
          <p:cNvSpPr/>
          <p:nvPr/>
        </p:nvSpPr>
        <p:spPr>
          <a:xfrm>
            <a:off x="324000" y="3868200"/>
            <a:ext cx="2231640" cy="29052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Metas Emissão CO2</a:t>
            </a:r>
            <a:endParaRPr lang="pt-BR" sz="1800" b="0" strike="noStrike" spc="-1">
              <a:solidFill>
                <a:srgbClr val="000000"/>
              </a:solidFill>
              <a:uFill>
                <a:solidFill>
                  <a:srgbClr val="FFFFFF"/>
                </a:solidFill>
              </a:uFill>
              <a:latin typeface="Arial"/>
            </a:endParaRPr>
          </a:p>
        </p:txBody>
      </p:sp>
      <p:sp>
        <p:nvSpPr>
          <p:cNvPr id="483" name="CustomShape 18"/>
          <p:cNvSpPr/>
          <p:nvPr/>
        </p:nvSpPr>
        <p:spPr>
          <a:xfrm>
            <a:off x="1403280" y="4462560"/>
            <a:ext cx="1152000" cy="27108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GRI</a:t>
            </a:r>
            <a:endParaRPr lang="pt-BR" sz="1800" b="0" strike="noStrike" spc="-1">
              <a:solidFill>
                <a:srgbClr val="000000"/>
              </a:solidFill>
              <a:uFill>
                <a:solidFill>
                  <a:srgbClr val="FFFFFF"/>
                </a:solidFill>
              </a:uFill>
              <a:latin typeface="Arial"/>
            </a:endParaRPr>
          </a:p>
        </p:txBody>
      </p:sp>
      <p:sp>
        <p:nvSpPr>
          <p:cNvPr id="484" name="CustomShape 19"/>
          <p:cNvSpPr/>
          <p:nvPr/>
        </p:nvSpPr>
        <p:spPr>
          <a:xfrm>
            <a:off x="3214800" y="1329840"/>
            <a:ext cx="2736000" cy="43200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Índices de Sustentabilidade</a:t>
            </a:r>
            <a:endParaRPr lang="pt-BR" sz="1800" b="0" strike="noStrike" spc="-1">
              <a:solidFill>
                <a:srgbClr val="000000"/>
              </a:solidFill>
              <a:uFill>
                <a:solidFill>
                  <a:srgbClr val="FFFFFF"/>
                </a:solidFill>
              </a:uFill>
              <a:latin typeface="Arial"/>
            </a:endParaRPr>
          </a:p>
          <a:p>
            <a:pPr algn="ctr">
              <a:lnSpc>
                <a:spcPct val="80000"/>
              </a:lnSpc>
            </a:pPr>
            <a:r>
              <a:rPr lang="pt-BR" sz="1600" b="0" strike="noStrike" spc="-1">
                <a:solidFill>
                  <a:srgbClr val="000000"/>
                </a:solidFill>
                <a:uFill>
                  <a:solidFill>
                    <a:srgbClr val="FFFFFF"/>
                  </a:solidFill>
                </a:uFill>
                <a:latin typeface="Arial"/>
              </a:rPr>
              <a:t>Dow Jones e BOVESPA</a:t>
            </a:r>
            <a:endParaRPr lang="pt-BR" sz="1800" b="0" strike="noStrike" spc="-1">
              <a:solidFill>
                <a:srgbClr val="000000"/>
              </a:solidFill>
              <a:uFill>
                <a:solidFill>
                  <a:srgbClr val="FFFFFF"/>
                </a:solidFill>
              </a:uFill>
              <a:latin typeface="Arial"/>
            </a:endParaRPr>
          </a:p>
        </p:txBody>
      </p:sp>
      <p:sp>
        <p:nvSpPr>
          <p:cNvPr id="485" name="CustomShape 20"/>
          <p:cNvSpPr/>
          <p:nvPr/>
        </p:nvSpPr>
        <p:spPr>
          <a:xfrm>
            <a:off x="6299280" y="1329840"/>
            <a:ext cx="1550160" cy="27108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ODS/ONU</a:t>
            </a:r>
            <a:endParaRPr lang="pt-BR" sz="1800" b="0" strike="noStrike" spc="-1">
              <a:solidFill>
                <a:srgbClr val="000000"/>
              </a:solidFill>
              <a:uFill>
                <a:solidFill>
                  <a:srgbClr val="FFFFFF"/>
                </a:solidFill>
              </a:uFill>
              <a:latin typeface="Arial"/>
            </a:endParaRPr>
          </a:p>
        </p:txBody>
      </p:sp>
      <p:sp>
        <p:nvSpPr>
          <p:cNvPr id="486" name="CustomShape 21"/>
          <p:cNvSpPr/>
          <p:nvPr/>
        </p:nvSpPr>
        <p:spPr>
          <a:xfrm>
            <a:off x="6156360" y="3165840"/>
            <a:ext cx="2798280" cy="27108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Compensação Ambiental</a:t>
            </a:r>
            <a:endParaRPr lang="pt-BR" sz="1800" b="0" strike="noStrike" spc="-1">
              <a:solidFill>
                <a:srgbClr val="000000"/>
              </a:solidFill>
              <a:uFill>
                <a:solidFill>
                  <a:srgbClr val="FFFFFF"/>
                </a:solidFill>
              </a:uFill>
              <a:latin typeface="Arial"/>
            </a:endParaRPr>
          </a:p>
        </p:txBody>
      </p:sp>
      <p:sp>
        <p:nvSpPr>
          <p:cNvPr id="487" name="CustomShape 22"/>
          <p:cNvSpPr/>
          <p:nvPr/>
        </p:nvSpPr>
        <p:spPr>
          <a:xfrm>
            <a:off x="3132000" y="3706560"/>
            <a:ext cx="2303280" cy="59364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Seguro Ambiental</a:t>
            </a:r>
            <a:endParaRPr lang="pt-BR" sz="1800" b="0" strike="noStrike" spc="-1">
              <a:solidFill>
                <a:srgbClr val="000000"/>
              </a:solidFill>
              <a:uFill>
                <a:solidFill>
                  <a:srgbClr val="FFFFFF"/>
                </a:solidFill>
              </a:uFill>
              <a:latin typeface="Arial"/>
            </a:endParaRPr>
          </a:p>
          <a:p>
            <a:pPr algn="ctr">
              <a:lnSpc>
                <a:spcPct val="80000"/>
              </a:lnSpc>
            </a:pPr>
            <a:r>
              <a:rPr lang="pt-BR" sz="1600" b="0" strike="noStrike" spc="-1">
                <a:solidFill>
                  <a:srgbClr val="000000"/>
                </a:solidFill>
                <a:uFill>
                  <a:solidFill>
                    <a:srgbClr val="FFFFFF"/>
                  </a:solidFill>
                </a:uFill>
                <a:latin typeface="Arial"/>
              </a:rPr>
              <a:t>Caução Ambiental</a:t>
            </a:r>
            <a:endParaRPr lang="pt-BR" sz="1800" b="0" strike="noStrike" spc="-1">
              <a:solidFill>
                <a:srgbClr val="000000"/>
              </a:solidFill>
              <a:uFill>
                <a:solidFill>
                  <a:srgbClr val="FFFFFF"/>
                </a:solidFill>
              </a:uFill>
              <a:latin typeface="Arial"/>
            </a:endParaRPr>
          </a:p>
          <a:p>
            <a:pPr algn="ctr">
              <a:lnSpc>
                <a:spcPct val="80000"/>
              </a:lnSpc>
            </a:pPr>
            <a:r>
              <a:rPr lang="pt-BR" sz="1600" b="0" strike="noStrike" spc="-1">
                <a:solidFill>
                  <a:srgbClr val="000000"/>
                </a:solidFill>
                <a:uFill>
                  <a:solidFill>
                    <a:srgbClr val="FFFFFF"/>
                  </a:solidFill>
                </a:uFill>
                <a:latin typeface="Arial"/>
              </a:rPr>
              <a:t>Hipoteca Ambiental</a:t>
            </a:r>
            <a:endParaRPr lang="pt-BR" sz="1800" b="0" strike="noStrike" spc="-1">
              <a:solidFill>
                <a:srgbClr val="000000"/>
              </a:solidFill>
              <a:uFill>
                <a:solidFill>
                  <a:srgbClr val="FFFFFF"/>
                </a:solidFill>
              </a:uFill>
              <a:latin typeface="Arial"/>
            </a:endParaRPr>
          </a:p>
        </p:txBody>
      </p:sp>
      <p:sp>
        <p:nvSpPr>
          <p:cNvPr id="488" name="CustomShape 23"/>
          <p:cNvSpPr/>
          <p:nvPr/>
        </p:nvSpPr>
        <p:spPr>
          <a:xfrm>
            <a:off x="6084000" y="3813480"/>
            <a:ext cx="2880000" cy="48528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Pressões de Movimentos</a:t>
            </a:r>
            <a:endParaRPr lang="pt-BR" sz="1800" b="0" strike="noStrike" spc="-1">
              <a:solidFill>
                <a:srgbClr val="000000"/>
              </a:solidFill>
              <a:uFill>
                <a:solidFill>
                  <a:srgbClr val="FFFFFF"/>
                </a:solidFill>
              </a:uFill>
              <a:latin typeface="Arial"/>
            </a:endParaRPr>
          </a:p>
          <a:p>
            <a:pPr algn="ctr">
              <a:lnSpc>
                <a:spcPct val="80000"/>
              </a:lnSpc>
            </a:pPr>
            <a:r>
              <a:rPr lang="pt-BR" sz="1600" b="0" strike="noStrike" spc="-1">
                <a:solidFill>
                  <a:srgbClr val="000000"/>
                </a:solidFill>
                <a:uFill>
                  <a:solidFill>
                    <a:srgbClr val="FFFFFF"/>
                  </a:solidFill>
                </a:uFill>
                <a:latin typeface="Arial"/>
              </a:rPr>
              <a:t>Sociais, MST, Indígenas,MAB, </a:t>
            </a:r>
            <a:endParaRPr lang="pt-BR" sz="1800" b="0" strike="noStrike" spc="-1">
              <a:solidFill>
                <a:srgbClr val="000000"/>
              </a:solidFill>
              <a:uFill>
                <a:solidFill>
                  <a:srgbClr val="FFFFFF"/>
                </a:solidFill>
              </a:uFill>
              <a:latin typeface="Arial"/>
            </a:endParaRPr>
          </a:p>
          <a:p>
            <a:pPr algn="ctr">
              <a:lnSpc>
                <a:spcPct val="80000"/>
              </a:lnSpc>
            </a:pPr>
            <a:r>
              <a:rPr lang="pt-BR" sz="1600" b="0" strike="noStrike" spc="-1">
                <a:solidFill>
                  <a:srgbClr val="000000"/>
                </a:solidFill>
                <a:uFill>
                  <a:solidFill>
                    <a:srgbClr val="FFFFFF"/>
                  </a:solidFill>
                </a:uFill>
                <a:latin typeface="Arial"/>
              </a:rPr>
              <a:t>Quilombolas, etc. </a:t>
            </a:r>
            <a:endParaRPr lang="pt-BR" sz="1800" b="0" strike="noStrike" spc="-1">
              <a:solidFill>
                <a:srgbClr val="000000"/>
              </a:solidFill>
              <a:uFill>
                <a:solidFill>
                  <a:srgbClr val="FFFFFF"/>
                </a:solidFill>
              </a:uFill>
              <a:latin typeface="Arial"/>
            </a:endParaRPr>
          </a:p>
        </p:txBody>
      </p:sp>
      <p:sp>
        <p:nvSpPr>
          <p:cNvPr id="489" name="CustomShape 24"/>
          <p:cNvSpPr/>
          <p:nvPr/>
        </p:nvSpPr>
        <p:spPr>
          <a:xfrm>
            <a:off x="5219640" y="4462560"/>
            <a:ext cx="2798280" cy="27108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Unidades de Conversação</a:t>
            </a:r>
            <a:endParaRPr lang="pt-BR" sz="1800" b="0" strike="noStrike" spc="-1">
              <a:solidFill>
                <a:srgbClr val="000000"/>
              </a:solidFill>
              <a:uFill>
                <a:solidFill>
                  <a:srgbClr val="FFFFFF"/>
                </a:solidFill>
              </a:uFill>
              <a:latin typeface="Arial"/>
            </a:endParaRPr>
          </a:p>
        </p:txBody>
      </p:sp>
      <p:sp>
        <p:nvSpPr>
          <p:cNvPr id="490" name="CustomShape 25"/>
          <p:cNvSpPr/>
          <p:nvPr/>
        </p:nvSpPr>
        <p:spPr>
          <a:xfrm>
            <a:off x="3780000" y="4462560"/>
            <a:ext cx="1150560" cy="27108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Cavernas </a:t>
            </a:r>
            <a:endParaRPr lang="pt-BR" sz="1800" b="0" strike="noStrike" spc="-1">
              <a:solidFill>
                <a:srgbClr val="000000"/>
              </a:solidFill>
              <a:uFill>
                <a:solidFill>
                  <a:srgbClr val="FFFFFF"/>
                </a:solidFill>
              </a:uFill>
              <a:latin typeface="Arial"/>
            </a:endParaRPr>
          </a:p>
        </p:txBody>
      </p:sp>
      <p:sp>
        <p:nvSpPr>
          <p:cNvPr id="491" name="CustomShape 26"/>
          <p:cNvSpPr/>
          <p:nvPr/>
        </p:nvSpPr>
        <p:spPr>
          <a:xfrm>
            <a:off x="6443640" y="1815840"/>
            <a:ext cx="1872720" cy="27108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Aumento da CFEM</a:t>
            </a:r>
            <a:endParaRPr lang="pt-BR" sz="1800" b="0" strike="noStrike" spc="-1">
              <a:solidFill>
                <a:srgbClr val="000000"/>
              </a:solidFill>
              <a:uFill>
                <a:solidFill>
                  <a:srgbClr val="FFFFFF"/>
                </a:solidFill>
              </a:uFill>
              <a:latin typeface="Arial"/>
            </a:endParaRPr>
          </a:p>
        </p:txBody>
      </p:sp>
      <p:sp>
        <p:nvSpPr>
          <p:cNvPr id="492" name="CustomShape 27"/>
          <p:cNvSpPr/>
          <p:nvPr/>
        </p:nvSpPr>
        <p:spPr>
          <a:xfrm>
            <a:off x="6372360" y="2193120"/>
            <a:ext cx="1872720" cy="27108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Falta de Energia</a:t>
            </a:r>
            <a:endParaRPr lang="pt-BR" sz="1800" b="0" strike="noStrike" spc="-1">
              <a:solidFill>
                <a:srgbClr val="000000"/>
              </a:solidFill>
              <a:uFill>
                <a:solidFill>
                  <a:srgbClr val="FFFFFF"/>
                </a:solidFill>
              </a:uFill>
              <a:latin typeface="Arial"/>
            </a:endParaRPr>
          </a:p>
        </p:txBody>
      </p:sp>
      <p:sp>
        <p:nvSpPr>
          <p:cNvPr id="493" name="CustomShape 28"/>
          <p:cNvSpPr/>
          <p:nvPr/>
        </p:nvSpPr>
        <p:spPr>
          <a:xfrm>
            <a:off x="6516720" y="2625480"/>
            <a:ext cx="2233080" cy="27108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Pressão das ONGs</a:t>
            </a:r>
            <a:endParaRPr lang="pt-BR" sz="1800" b="0" strike="noStrike" spc="-1">
              <a:solidFill>
                <a:srgbClr val="000000"/>
              </a:solidFill>
              <a:uFill>
                <a:solidFill>
                  <a:srgbClr val="FFFFFF"/>
                </a:solidFill>
              </a:uFill>
              <a:latin typeface="Arial"/>
            </a:endParaRPr>
          </a:p>
        </p:txBody>
      </p:sp>
      <p:sp>
        <p:nvSpPr>
          <p:cNvPr id="494" name="CustomShape 29"/>
          <p:cNvSpPr/>
          <p:nvPr/>
        </p:nvSpPr>
        <p:spPr>
          <a:xfrm>
            <a:off x="3635280" y="2518200"/>
            <a:ext cx="1512360" cy="271080"/>
          </a:xfrm>
          <a:prstGeom prst="rect">
            <a:avLst/>
          </a:prstGeom>
          <a:gradFill>
            <a:gsLst>
              <a:gs pos="0">
                <a:srgbClr val="1B1B7D"/>
              </a:gs>
              <a:gs pos="80000">
                <a:srgbClr val="2222A3"/>
              </a:gs>
              <a:gs pos="100000">
                <a:srgbClr val="2020A5"/>
              </a:gs>
            </a:gsLst>
            <a:lin ang="16200000"/>
          </a:gradFill>
          <a:ln>
            <a:noFill/>
          </a:ln>
          <a:effectLst>
            <a:glow rad="228600">
              <a:srgbClr val="0D0DBF">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FFFFFF"/>
                </a:solidFill>
                <a:uFill>
                  <a:solidFill>
                    <a:srgbClr val="FFFFFF"/>
                  </a:solidFill>
                </a:uFill>
                <a:latin typeface="Arial"/>
              </a:rPr>
              <a:t>EMPRESA</a:t>
            </a:r>
            <a:endParaRPr lang="pt-BR" sz="1800" b="0" strike="noStrike" spc="-1">
              <a:solidFill>
                <a:srgbClr val="000000"/>
              </a:solidFill>
              <a:uFill>
                <a:solidFill>
                  <a:srgbClr val="FFFFFF"/>
                </a:solidFill>
              </a:uFill>
              <a:latin typeface="Arial"/>
            </a:endParaRPr>
          </a:p>
        </p:txBody>
      </p:sp>
      <p:sp>
        <p:nvSpPr>
          <p:cNvPr id="495" name="Line 30"/>
          <p:cNvSpPr/>
          <p:nvPr/>
        </p:nvSpPr>
        <p:spPr>
          <a:xfrm>
            <a:off x="1979280" y="1923840"/>
            <a:ext cx="1792440" cy="45000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496" name="Line 31"/>
          <p:cNvSpPr/>
          <p:nvPr/>
        </p:nvSpPr>
        <p:spPr>
          <a:xfrm>
            <a:off x="2268360" y="2193120"/>
            <a:ext cx="1303200" cy="32472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497" name="Line 32"/>
          <p:cNvSpPr/>
          <p:nvPr/>
        </p:nvSpPr>
        <p:spPr>
          <a:xfrm>
            <a:off x="4211280" y="1761840"/>
            <a:ext cx="360" cy="70128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498" name="Line 33"/>
          <p:cNvSpPr/>
          <p:nvPr/>
        </p:nvSpPr>
        <p:spPr>
          <a:xfrm>
            <a:off x="2627280" y="1653480"/>
            <a:ext cx="1223640" cy="59436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499" name="Line 34"/>
          <p:cNvSpPr/>
          <p:nvPr/>
        </p:nvSpPr>
        <p:spPr>
          <a:xfrm flipH="1">
            <a:off x="4787640" y="1600200"/>
            <a:ext cx="1368360" cy="80928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500" name="Line 35"/>
          <p:cNvSpPr/>
          <p:nvPr/>
        </p:nvSpPr>
        <p:spPr>
          <a:xfrm>
            <a:off x="4284360" y="2950200"/>
            <a:ext cx="360" cy="70128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501" name="Line 36"/>
          <p:cNvSpPr/>
          <p:nvPr/>
        </p:nvSpPr>
        <p:spPr>
          <a:xfrm flipV="1">
            <a:off x="2484360" y="2625120"/>
            <a:ext cx="1079280" cy="5472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502" name="Line 37"/>
          <p:cNvSpPr/>
          <p:nvPr/>
        </p:nvSpPr>
        <p:spPr>
          <a:xfrm flipV="1">
            <a:off x="2771640" y="2841840"/>
            <a:ext cx="1008000" cy="21564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503" name="Line 38"/>
          <p:cNvSpPr/>
          <p:nvPr/>
        </p:nvSpPr>
        <p:spPr>
          <a:xfrm flipV="1">
            <a:off x="3132000" y="2895480"/>
            <a:ext cx="719280" cy="48708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504" name="Line 39"/>
          <p:cNvSpPr/>
          <p:nvPr/>
        </p:nvSpPr>
        <p:spPr>
          <a:xfrm flipH="1">
            <a:off x="5219640" y="1923840"/>
            <a:ext cx="1152360" cy="53928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505" name="Line 40"/>
          <p:cNvSpPr/>
          <p:nvPr/>
        </p:nvSpPr>
        <p:spPr>
          <a:xfrm flipH="1">
            <a:off x="5286240" y="2301120"/>
            <a:ext cx="1012680" cy="32400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506" name="Line 41"/>
          <p:cNvSpPr/>
          <p:nvPr/>
        </p:nvSpPr>
        <p:spPr>
          <a:xfrm flipH="1" flipV="1">
            <a:off x="5214600" y="2699280"/>
            <a:ext cx="1157400" cy="3420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507" name="Line 42"/>
          <p:cNvSpPr/>
          <p:nvPr/>
        </p:nvSpPr>
        <p:spPr>
          <a:xfrm flipH="1" flipV="1">
            <a:off x="4859280" y="2895480"/>
            <a:ext cx="1284120" cy="31896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508" name="Line 43"/>
          <p:cNvSpPr/>
          <p:nvPr/>
        </p:nvSpPr>
        <p:spPr>
          <a:xfrm flipH="1" flipV="1">
            <a:off x="4643280" y="2895480"/>
            <a:ext cx="1585800" cy="809640"/>
          </a:xfrm>
          <a:prstGeom prst="line">
            <a:avLst/>
          </a:prstGeom>
          <a:ln w="12600">
            <a:solidFill>
              <a:srgbClr val="FE6214"/>
            </a:solidFill>
            <a:round/>
            <a:headEnd type="triangle" w="sm" len="lg"/>
            <a:tailEnd type="triangle" w="sm" len="lg"/>
          </a:ln>
        </p:spPr>
        <p:style>
          <a:lnRef idx="0">
            <a:scrgbClr r="0" g="0" b="0"/>
          </a:lnRef>
          <a:fillRef idx="0">
            <a:scrgbClr r="0" g="0" b="0"/>
          </a:fillRef>
          <a:effectRef idx="0">
            <a:scrgbClr r="0" g="0" b="0"/>
          </a:effectRef>
          <a:fontRef idx="minor"/>
        </p:style>
      </p:sp>
      <p:sp>
        <p:nvSpPr>
          <p:cNvPr id="509" name="CustomShape 44"/>
          <p:cNvSpPr/>
          <p:nvPr/>
        </p:nvSpPr>
        <p:spPr>
          <a:xfrm>
            <a:off x="6012000" y="951480"/>
            <a:ext cx="1512360" cy="27108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REACH</a:t>
            </a:r>
            <a:endParaRPr lang="pt-BR" sz="1800" b="0" strike="noStrike" spc="-1">
              <a:solidFill>
                <a:srgbClr val="000000"/>
              </a:solidFill>
              <a:uFill>
                <a:solidFill>
                  <a:srgbClr val="FFFFFF"/>
                </a:solidFill>
              </a:uFill>
              <a:latin typeface="Arial"/>
            </a:endParaRPr>
          </a:p>
        </p:txBody>
      </p:sp>
      <p:sp>
        <p:nvSpPr>
          <p:cNvPr id="510" name="CustomShape 45"/>
          <p:cNvSpPr/>
          <p:nvPr/>
        </p:nvSpPr>
        <p:spPr>
          <a:xfrm rot="5400000" flipH="1" flipV="1">
            <a:off x="5000040" y="3482280"/>
            <a:ext cx="428400" cy="1080"/>
          </a:xfrm>
          <a:custGeom>
            <a:avLst/>
            <a:gdLst/>
            <a:ahLst/>
            <a:cxnLst/>
            <a:rect l="l" t="t" r="r" b="b"/>
            <a:pathLst>
              <a:path w="21600" h="21600">
                <a:moveTo>
                  <a:pt x="0" y="0"/>
                </a:moveTo>
                <a:lnTo>
                  <a:pt x="21600" y="21600"/>
                </a:lnTo>
              </a:path>
            </a:pathLst>
          </a:custGeom>
          <a:solidFill>
            <a:srgbClr val="CCFF33"/>
          </a:solidFill>
          <a:ln w="9360">
            <a:noFill/>
          </a:ln>
          <a:scene3d>
            <a:camera prst="legacyPerspectiveBottom"/>
            <a:lightRig rig="legacyFlat3" dir="t"/>
          </a:scene3d>
          <a:sp3d extrusionH="887400" prstMaterial="legacyMatte">
            <a:bevelT w="13500" h="13500" prst="angle"/>
            <a:bevelB w="13500" h="13500" prst="angle"/>
            <a:extrusionClr>
              <a:srgbClr val="CCFF33"/>
            </a:extrusionClr>
          </a:sp3d>
        </p:spPr>
        <p:style>
          <a:lnRef idx="0">
            <a:scrgbClr r="0" g="0" b="0"/>
          </a:lnRef>
          <a:fillRef idx="0">
            <a:scrgbClr r="0" g="0" b="0"/>
          </a:fillRef>
          <a:effectRef idx="0">
            <a:scrgbClr r="0" g="0" b="0"/>
          </a:effectRef>
          <a:fontRef idx="minor"/>
        </p:style>
      </p:sp>
      <p:sp>
        <p:nvSpPr>
          <p:cNvPr id="511" name="CustomShape 46"/>
          <p:cNvSpPr/>
          <p:nvPr/>
        </p:nvSpPr>
        <p:spPr>
          <a:xfrm rot="16200000" flipV="1">
            <a:off x="4563000" y="3366360"/>
            <a:ext cx="374760" cy="70920"/>
          </a:xfrm>
          <a:custGeom>
            <a:avLst/>
            <a:gdLst/>
            <a:ahLst/>
            <a:cxnLst/>
            <a:rect l="l" t="t" r="r" b="b"/>
            <a:pathLst>
              <a:path w="21600" h="21600">
                <a:moveTo>
                  <a:pt x="0" y="0"/>
                </a:moveTo>
                <a:lnTo>
                  <a:pt x="21600" y="21600"/>
                </a:lnTo>
              </a:path>
            </a:pathLst>
          </a:custGeom>
          <a:solidFill>
            <a:srgbClr val="CCFF33"/>
          </a:solidFill>
          <a:ln w="9360">
            <a:noFill/>
          </a:ln>
          <a:scene3d>
            <a:camera prst="legacyPerspectiveBottom"/>
            <a:lightRig rig="legacyFlat3" dir="t"/>
          </a:scene3d>
          <a:sp3d extrusionH="887400" prstMaterial="legacyMatte">
            <a:bevelT w="13500" h="13500" prst="angle"/>
            <a:bevelB w="13500" h="13500" prst="angle"/>
            <a:extrusionClr>
              <a:srgbClr val="CCFF33"/>
            </a:extrusionClr>
          </a:sp3d>
        </p:spPr>
        <p:style>
          <a:lnRef idx="0">
            <a:scrgbClr r="0" g="0" b="0"/>
          </a:lnRef>
          <a:fillRef idx="0">
            <a:scrgbClr r="0" g="0" b="0"/>
          </a:fillRef>
          <a:effectRef idx="0">
            <a:scrgbClr r="0" g="0" b="0"/>
          </a:effectRef>
          <a:fontRef idx="minor"/>
        </p:style>
      </p:sp>
      <p:sp>
        <p:nvSpPr>
          <p:cNvPr id="512" name="CustomShape 47"/>
          <p:cNvSpPr/>
          <p:nvPr/>
        </p:nvSpPr>
        <p:spPr>
          <a:xfrm rot="5400000" flipH="1" flipV="1">
            <a:off x="4259160" y="2223000"/>
            <a:ext cx="481680" cy="1080"/>
          </a:xfrm>
          <a:custGeom>
            <a:avLst/>
            <a:gdLst/>
            <a:ahLst/>
            <a:cxnLst/>
            <a:rect l="l" t="t" r="r" b="b"/>
            <a:pathLst>
              <a:path w="21600" h="21600">
                <a:moveTo>
                  <a:pt x="0" y="0"/>
                </a:moveTo>
                <a:lnTo>
                  <a:pt x="21600" y="21600"/>
                </a:lnTo>
              </a:path>
            </a:pathLst>
          </a:custGeom>
          <a:solidFill>
            <a:srgbClr val="CCFF33"/>
          </a:solidFill>
          <a:ln w="9360">
            <a:noFill/>
          </a:ln>
          <a:scene3d>
            <a:camera prst="legacyPerspectiveBottom"/>
            <a:lightRig rig="legacyFlat3" dir="t"/>
          </a:scene3d>
          <a:sp3d extrusionH="887400" prstMaterial="legacyMatte">
            <a:bevelT w="13500" h="13500" prst="angle"/>
            <a:bevelB w="13500" h="13500" prst="angle"/>
            <a:extrusionClr>
              <a:srgbClr val="CCFF33"/>
            </a:extrusionClr>
          </a:sp3d>
        </p:spPr>
        <p:style>
          <a:lnRef idx="0">
            <a:scrgbClr r="0" g="0" b="0"/>
          </a:lnRef>
          <a:fillRef idx="0">
            <a:scrgbClr r="0" g="0" b="0"/>
          </a:fillRef>
          <a:effectRef idx="0">
            <a:scrgbClr r="0" g="0" b="0"/>
          </a:effectRef>
          <a:fontRef idx="minor"/>
        </p:style>
      </p:sp>
      <p:sp>
        <p:nvSpPr>
          <p:cNvPr id="513" name="CustomShape 48"/>
          <p:cNvSpPr/>
          <p:nvPr/>
        </p:nvSpPr>
        <p:spPr>
          <a:xfrm>
            <a:off x="3413160" y="951480"/>
            <a:ext cx="1872720" cy="271080"/>
          </a:xfrm>
          <a:prstGeom prst="rect">
            <a:avLst/>
          </a:prstGeom>
          <a:gradFill>
            <a:gsLst>
              <a:gs pos="0">
                <a:srgbClr val="BCBCBC"/>
              </a:gs>
              <a:gs pos="35000">
                <a:srgbClr val="D0D0D0"/>
              </a:gs>
              <a:gs pos="100000">
                <a:srgbClr val="EDEDED"/>
              </a:gs>
            </a:gsLst>
            <a:lin ang="16200000"/>
          </a:gradFill>
          <a:ln w="9360">
            <a:solidFill>
              <a:srgbClr val="000000"/>
            </a:solidFill>
            <a:round/>
          </a:ln>
          <a:effectLst>
            <a:outerShdw blurRad="40000" dist="20000" dir="5400000" rotWithShape="0">
              <a:srgbClr val="000000">
                <a:alpha val="38000"/>
              </a:srgbClr>
            </a:outerShdw>
          </a:effectLst>
          <a:scene3d>
            <a:camera prst="orthographicFront"/>
            <a:lightRig rig="threePt" dir="t"/>
          </a:scene3d>
          <a:sp3d/>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80000"/>
              </a:lnSpc>
            </a:pPr>
            <a:r>
              <a:rPr lang="pt-BR" sz="1600" b="0" strike="noStrike" spc="-1">
                <a:solidFill>
                  <a:srgbClr val="000000"/>
                </a:solidFill>
                <a:uFill>
                  <a:solidFill>
                    <a:srgbClr val="FFFFFF"/>
                  </a:solidFill>
                </a:uFill>
                <a:latin typeface="Arial"/>
              </a:rPr>
              <a:t>Falta de Água</a:t>
            </a:r>
            <a:endParaRPr lang="pt-B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9" presetClass="entr" fill="hold" nodeType="after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dissolve">
                                      <p:cBhvr additive="repl">
                                        <p:cTn id="7" dur="500"/>
                                        <p:tgtEl>
                                          <p:spTgt spid="476"/>
                                        </p:tgtEl>
                                      </p:cBhvr>
                                    </p:animEffect>
                                  </p:childTnLst>
                                </p:cTn>
                              </p:par>
                            </p:childTnLst>
                          </p:cTn>
                        </p:par>
                        <p:par>
                          <p:cTn id="8" fill="hold">
                            <p:stCondLst>
                              <p:cond delay="500"/>
                            </p:stCondLst>
                            <p:childTnLst>
                              <p:par>
                                <p:cTn id="9" presetID="9" presetClass="entr" fill="hold" nodeType="afterEffect">
                                  <p:stCondLst>
                                    <p:cond delay="0"/>
                                  </p:stCondLst>
                                  <p:childTnLst>
                                    <p:set>
                                      <p:cBhvr>
                                        <p:cTn id="10" dur="1" fill="hold">
                                          <p:stCondLst>
                                            <p:cond delay="0"/>
                                          </p:stCondLst>
                                        </p:cTn>
                                        <p:tgtEl>
                                          <p:spTgt spid="477"/>
                                        </p:tgtEl>
                                        <p:attrNameLst>
                                          <p:attrName>style.visibility</p:attrName>
                                        </p:attrNameLst>
                                      </p:cBhvr>
                                      <p:to>
                                        <p:strVal val="visible"/>
                                      </p:to>
                                    </p:set>
                                    <p:animEffect transition="in" filter="dissolve">
                                      <p:cBhvr additive="repl">
                                        <p:cTn id="11" dur="500"/>
                                        <p:tgtEl>
                                          <p:spTgt spid="477"/>
                                        </p:tgtEl>
                                      </p:cBhvr>
                                    </p:animEffect>
                                  </p:childTnLst>
                                </p:cTn>
                              </p:par>
                            </p:childTnLst>
                          </p:cTn>
                        </p:par>
                        <p:par>
                          <p:cTn id="12" fill="hold">
                            <p:stCondLst>
                              <p:cond delay="1000"/>
                            </p:stCondLst>
                            <p:childTnLst>
                              <p:par>
                                <p:cTn id="13" presetID="9" presetClass="entr" fill="hold" nodeType="afterEffect">
                                  <p:stCondLst>
                                    <p:cond delay="0"/>
                                  </p:stCondLst>
                                  <p:childTnLst>
                                    <p:set>
                                      <p:cBhvr>
                                        <p:cTn id="14" dur="1" fill="hold">
                                          <p:stCondLst>
                                            <p:cond delay="0"/>
                                          </p:stCondLst>
                                        </p:cTn>
                                        <p:tgtEl>
                                          <p:spTgt spid="478"/>
                                        </p:tgtEl>
                                        <p:attrNameLst>
                                          <p:attrName>style.visibility</p:attrName>
                                        </p:attrNameLst>
                                      </p:cBhvr>
                                      <p:to>
                                        <p:strVal val="visible"/>
                                      </p:to>
                                    </p:set>
                                    <p:animEffect transition="in" filter="dissolve">
                                      <p:cBhvr additive="repl">
                                        <p:cTn id="15" dur="500"/>
                                        <p:tgtEl>
                                          <p:spTgt spid="478"/>
                                        </p:tgtEl>
                                      </p:cBhvr>
                                    </p:animEffect>
                                  </p:childTnLst>
                                </p:cTn>
                              </p:par>
                            </p:childTnLst>
                          </p:cTn>
                        </p:par>
                        <p:par>
                          <p:cTn id="16" fill="hold">
                            <p:stCondLst>
                              <p:cond delay="1500"/>
                            </p:stCondLst>
                            <p:childTnLst>
                              <p:par>
                                <p:cTn id="17" presetID="9" presetClass="entr" fill="hold" nodeType="afterEffect">
                                  <p:stCondLst>
                                    <p:cond delay="0"/>
                                  </p:stCondLst>
                                  <p:childTnLst>
                                    <p:set>
                                      <p:cBhvr>
                                        <p:cTn id="18" dur="1" fill="hold">
                                          <p:stCondLst>
                                            <p:cond delay="0"/>
                                          </p:stCondLst>
                                        </p:cTn>
                                        <p:tgtEl>
                                          <p:spTgt spid="479"/>
                                        </p:tgtEl>
                                        <p:attrNameLst>
                                          <p:attrName>style.visibility</p:attrName>
                                        </p:attrNameLst>
                                      </p:cBhvr>
                                      <p:to>
                                        <p:strVal val="visible"/>
                                      </p:to>
                                    </p:set>
                                    <p:animEffect transition="in" filter="dissolve">
                                      <p:cBhvr additive="repl">
                                        <p:cTn id="19" dur="500"/>
                                        <p:tgtEl>
                                          <p:spTgt spid="479"/>
                                        </p:tgtEl>
                                      </p:cBhvr>
                                    </p:animEffect>
                                  </p:childTnLst>
                                </p:cTn>
                              </p:par>
                            </p:childTnLst>
                          </p:cTn>
                        </p:par>
                        <p:par>
                          <p:cTn id="20" fill="hold">
                            <p:stCondLst>
                              <p:cond delay="2000"/>
                            </p:stCondLst>
                            <p:childTnLst>
                              <p:par>
                                <p:cTn id="21" presetID="9" presetClass="entr" fill="hold" nodeType="afterEffect">
                                  <p:stCondLst>
                                    <p:cond delay="0"/>
                                  </p:stCondLst>
                                  <p:childTnLst>
                                    <p:set>
                                      <p:cBhvr>
                                        <p:cTn id="22" dur="1" fill="hold">
                                          <p:stCondLst>
                                            <p:cond delay="0"/>
                                          </p:stCondLst>
                                        </p:cTn>
                                        <p:tgtEl>
                                          <p:spTgt spid="480"/>
                                        </p:tgtEl>
                                        <p:attrNameLst>
                                          <p:attrName>style.visibility</p:attrName>
                                        </p:attrNameLst>
                                      </p:cBhvr>
                                      <p:to>
                                        <p:strVal val="visible"/>
                                      </p:to>
                                    </p:set>
                                    <p:animEffect transition="in" filter="dissolve">
                                      <p:cBhvr additive="repl">
                                        <p:cTn id="23" dur="500"/>
                                        <p:tgtEl>
                                          <p:spTgt spid="480"/>
                                        </p:tgtEl>
                                      </p:cBhvr>
                                    </p:animEffect>
                                  </p:childTnLst>
                                </p:cTn>
                              </p:par>
                            </p:childTnLst>
                          </p:cTn>
                        </p:par>
                        <p:par>
                          <p:cTn id="24" fill="hold">
                            <p:stCondLst>
                              <p:cond delay="2500"/>
                            </p:stCondLst>
                            <p:childTnLst>
                              <p:par>
                                <p:cTn id="25" presetID="9" presetClass="entr" fill="hold" nodeType="afterEffect">
                                  <p:stCondLst>
                                    <p:cond delay="0"/>
                                  </p:stCondLst>
                                  <p:childTnLst>
                                    <p:set>
                                      <p:cBhvr>
                                        <p:cTn id="26" dur="1" fill="hold">
                                          <p:stCondLst>
                                            <p:cond delay="0"/>
                                          </p:stCondLst>
                                        </p:cTn>
                                        <p:tgtEl>
                                          <p:spTgt spid="481"/>
                                        </p:tgtEl>
                                        <p:attrNameLst>
                                          <p:attrName>style.visibility</p:attrName>
                                        </p:attrNameLst>
                                      </p:cBhvr>
                                      <p:to>
                                        <p:strVal val="visible"/>
                                      </p:to>
                                    </p:set>
                                    <p:animEffect transition="in" filter="dissolve">
                                      <p:cBhvr additive="repl">
                                        <p:cTn id="27" dur="500"/>
                                        <p:tgtEl>
                                          <p:spTgt spid="481"/>
                                        </p:tgtEl>
                                      </p:cBhvr>
                                    </p:animEffect>
                                  </p:childTnLst>
                                </p:cTn>
                              </p:par>
                            </p:childTnLst>
                          </p:cTn>
                        </p:par>
                        <p:par>
                          <p:cTn id="28" fill="hold">
                            <p:stCondLst>
                              <p:cond delay="3000"/>
                            </p:stCondLst>
                            <p:childTnLst>
                              <p:par>
                                <p:cTn id="29" presetID="9" presetClass="entr" fill="hold" nodeType="afterEffect">
                                  <p:stCondLst>
                                    <p:cond delay="0"/>
                                  </p:stCondLst>
                                  <p:childTnLst>
                                    <p:set>
                                      <p:cBhvr>
                                        <p:cTn id="30" dur="1" fill="hold">
                                          <p:stCondLst>
                                            <p:cond delay="0"/>
                                          </p:stCondLst>
                                        </p:cTn>
                                        <p:tgtEl>
                                          <p:spTgt spid="482"/>
                                        </p:tgtEl>
                                        <p:attrNameLst>
                                          <p:attrName>style.visibility</p:attrName>
                                        </p:attrNameLst>
                                      </p:cBhvr>
                                      <p:to>
                                        <p:strVal val="visible"/>
                                      </p:to>
                                    </p:set>
                                    <p:animEffect transition="in" filter="dissolve">
                                      <p:cBhvr additive="repl">
                                        <p:cTn id="31" dur="500"/>
                                        <p:tgtEl>
                                          <p:spTgt spid="482"/>
                                        </p:tgtEl>
                                      </p:cBhvr>
                                    </p:animEffect>
                                  </p:childTnLst>
                                </p:cTn>
                              </p:par>
                            </p:childTnLst>
                          </p:cTn>
                        </p:par>
                        <p:par>
                          <p:cTn id="32" fill="hold">
                            <p:stCondLst>
                              <p:cond delay="3500"/>
                            </p:stCondLst>
                            <p:childTnLst>
                              <p:par>
                                <p:cTn id="33" presetID="9" presetClass="entr" fill="hold" nodeType="afterEffect">
                                  <p:stCondLst>
                                    <p:cond delay="0"/>
                                  </p:stCondLst>
                                  <p:childTnLst>
                                    <p:set>
                                      <p:cBhvr>
                                        <p:cTn id="34" dur="1" fill="hold">
                                          <p:stCondLst>
                                            <p:cond delay="0"/>
                                          </p:stCondLst>
                                        </p:cTn>
                                        <p:tgtEl>
                                          <p:spTgt spid="483"/>
                                        </p:tgtEl>
                                        <p:attrNameLst>
                                          <p:attrName>style.visibility</p:attrName>
                                        </p:attrNameLst>
                                      </p:cBhvr>
                                      <p:to>
                                        <p:strVal val="visible"/>
                                      </p:to>
                                    </p:set>
                                    <p:animEffect transition="in" filter="dissolve">
                                      <p:cBhvr additive="repl">
                                        <p:cTn id="35" dur="500"/>
                                        <p:tgtEl>
                                          <p:spTgt spid="483"/>
                                        </p:tgtEl>
                                      </p:cBhvr>
                                    </p:animEffect>
                                  </p:childTnLst>
                                </p:cTn>
                              </p:par>
                            </p:childTnLst>
                          </p:cTn>
                        </p:par>
                        <p:par>
                          <p:cTn id="36" fill="hold">
                            <p:stCondLst>
                              <p:cond delay="4000"/>
                            </p:stCondLst>
                            <p:childTnLst>
                              <p:par>
                                <p:cTn id="37" presetID="9" presetClass="entr" fill="hold" nodeType="afterEffect">
                                  <p:stCondLst>
                                    <p:cond delay="0"/>
                                  </p:stCondLst>
                                  <p:childTnLst>
                                    <p:set>
                                      <p:cBhvr>
                                        <p:cTn id="38" dur="1" fill="hold">
                                          <p:stCondLst>
                                            <p:cond delay="0"/>
                                          </p:stCondLst>
                                        </p:cTn>
                                        <p:tgtEl>
                                          <p:spTgt spid="484"/>
                                        </p:tgtEl>
                                        <p:attrNameLst>
                                          <p:attrName>style.visibility</p:attrName>
                                        </p:attrNameLst>
                                      </p:cBhvr>
                                      <p:to>
                                        <p:strVal val="visible"/>
                                      </p:to>
                                    </p:set>
                                    <p:animEffect transition="in" filter="dissolve">
                                      <p:cBhvr additive="repl">
                                        <p:cTn id="39" dur="500"/>
                                        <p:tgtEl>
                                          <p:spTgt spid="484"/>
                                        </p:tgtEl>
                                      </p:cBhvr>
                                    </p:animEffect>
                                  </p:childTnLst>
                                </p:cTn>
                              </p:par>
                            </p:childTnLst>
                          </p:cTn>
                        </p:par>
                        <p:par>
                          <p:cTn id="40" fill="hold">
                            <p:stCondLst>
                              <p:cond delay="4500"/>
                            </p:stCondLst>
                            <p:childTnLst>
                              <p:par>
                                <p:cTn id="41" presetID="9" presetClass="entr" fill="hold" nodeType="afterEffect">
                                  <p:stCondLst>
                                    <p:cond delay="0"/>
                                  </p:stCondLst>
                                  <p:childTnLst>
                                    <p:set>
                                      <p:cBhvr>
                                        <p:cTn id="42" dur="1" fill="hold">
                                          <p:stCondLst>
                                            <p:cond delay="0"/>
                                          </p:stCondLst>
                                        </p:cTn>
                                        <p:tgtEl>
                                          <p:spTgt spid="485"/>
                                        </p:tgtEl>
                                        <p:attrNameLst>
                                          <p:attrName>style.visibility</p:attrName>
                                        </p:attrNameLst>
                                      </p:cBhvr>
                                      <p:to>
                                        <p:strVal val="visible"/>
                                      </p:to>
                                    </p:set>
                                    <p:animEffect transition="in" filter="dissolve">
                                      <p:cBhvr additive="repl">
                                        <p:cTn id="43" dur="500"/>
                                        <p:tgtEl>
                                          <p:spTgt spid="485"/>
                                        </p:tgtEl>
                                      </p:cBhvr>
                                    </p:animEffect>
                                  </p:childTnLst>
                                </p:cTn>
                              </p:par>
                            </p:childTnLst>
                          </p:cTn>
                        </p:par>
                        <p:par>
                          <p:cTn id="44" fill="hold">
                            <p:stCondLst>
                              <p:cond delay="5000"/>
                            </p:stCondLst>
                            <p:childTnLst>
                              <p:par>
                                <p:cTn id="45" presetID="9" presetClass="entr" fill="hold" nodeType="afterEffect">
                                  <p:stCondLst>
                                    <p:cond delay="0"/>
                                  </p:stCondLst>
                                  <p:childTnLst>
                                    <p:set>
                                      <p:cBhvr>
                                        <p:cTn id="46" dur="1" fill="hold">
                                          <p:stCondLst>
                                            <p:cond delay="0"/>
                                          </p:stCondLst>
                                        </p:cTn>
                                        <p:tgtEl>
                                          <p:spTgt spid="486"/>
                                        </p:tgtEl>
                                        <p:attrNameLst>
                                          <p:attrName>style.visibility</p:attrName>
                                        </p:attrNameLst>
                                      </p:cBhvr>
                                      <p:to>
                                        <p:strVal val="visible"/>
                                      </p:to>
                                    </p:set>
                                    <p:animEffect transition="in" filter="dissolve">
                                      <p:cBhvr additive="repl">
                                        <p:cTn id="47" dur="500"/>
                                        <p:tgtEl>
                                          <p:spTgt spid="486"/>
                                        </p:tgtEl>
                                      </p:cBhvr>
                                    </p:animEffect>
                                  </p:childTnLst>
                                </p:cTn>
                              </p:par>
                            </p:childTnLst>
                          </p:cTn>
                        </p:par>
                        <p:par>
                          <p:cTn id="48" fill="hold">
                            <p:stCondLst>
                              <p:cond delay="5500"/>
                            </p:stCondLst>
                            <p:childTnLst>
                              <p:par>
                                <p:cTn id="49" presetID="9" presetClass="entr" fill="hold" nodeType="afterEffect">
                                  <p:stCondLst>
                                    <p:cond delay="0"/>
                                  </p:stCondLst>
                                  <p:childTnLst>
                                    <p:set>
                                      <p:cBhvr>
                                        <p:cTn id="50" dur="1" fill="hold">
                                          <p:stCondLst>
                                            <p:cond delay="0"/>
                                          </p:stCondLst>
                                        </p:cTn>
                                        <p:tgtEl>
                                          <p:spTgt spid="487"/>
                                        </p:tgtEl>
                                        <p:attrNameLst>
                                          <p:attrName>style.visibility</p:attrName>
                                        </p:attrNameLst>
                                      </p:cBhvr>
                                      <p:to>
                                        <p:strVal val="visible"/>
                                      </p:to>
                                    </p:set>
                                    <p:animEffect transition="in" filter="dissolve">
                                      <p:cBhvr additive="repl">
                                        <p:cTn id="51" dur="500"/>
                                        <p:tgtEl>
                                          <p:spTgt spid="487"/>
                                        </p:tgtEl>
                                      </p:cBhvr>
                                    </p:animEffect>
                                  </p:childTnLst>
                                </p:cTn>
                              </p:par>
                            </p:childTnLst>
                          </p:cTn>
                        </p:par>
                        <p:par>
                          <p:cTn id="52" fill="hold">
                            <p:stCondLst>
                              <p:cond delay="6000"/>
                            </p:stCondLst>
                            <p:childTnLst>
                              <p:par>
                                <p:cTn id="53" presetID="9" presetClass="entr" fill="hold" nodeType="afterEffect">
                                  <p:stCondLst>
                                    <p:cond delay="0"/>
                                  </p:stCondLst>
                                  <p:childTnLst>
                                    <p:set>
                                      <p:cBhvr>
                                        <p:cTn id="54" dur="1" fill="hold">
                                          <p:stCondLst>
                                            <p:cond delay="0"/>
                                          </p:stCondLst>
                                        </p:cTn>
                                        <p:tgtEl>
                                          <p:spTgt spid="488"/>
                                        </p:tgtEl>
                                        <p:attrNameLst>
                                          <p:attrName>style.visibility</p:attrName>
                                        </p:attrNameLst>
                                      </p:cBhvr>
                                      <p:to>
                                        <p:strVal val="visible"/>
                                      </p:to>
                                    </p:set>
                                    <p:animEffect transition="in" filter="dissolve">
                                      <p:cBhvr additive="repl">
                                        <p:cTn id="55" dur="500"/>
                                        <p:tgtEl>
                                          <p:spTgt spid="488"/>
                                        </p:tgtEl>
                                      </p:cBhvr>
                                    </p:animEffect>
                                  </p:childTnLst>
                                </p:cTn>
                              </p:par>
                            </p:childTnLst>
                          </p:cTn>
                        </p:par>
                        <p:par>
                          <p:cTn id="56" fill="hold">
                            <p:stCondLst>
                              <p:cond delay="6500"/>
                            </p:stCondLst>
                            <p:childTnLst>
                              <p:par>
                                <p:cTn id="57" presetID="9" presetClass="entr" fill="hold" nodeType="afterEffect">
                                  <p:stCondLst>
                                    <p:cond delay="0"/>
                                  </p:stCondLst>
                                  <p:childTnLst>
                                    <p:set>
                                      <p:cBhvr>
                                        <p:cTn id="58" dur="1" fill="hold">
                                          <p:stCondLst>
                                            <p:cond delay="0"/>
                                          </p:stCondLst>
                                        </p:cTn>
                                        <p:tgtEl>
                                          <p:spTgt spid="489"/>
                                        </p:tgtEl>
                                        <p:attrNameLst>
                                          <p:attrName>style.visibility</p:attrName>
                                        </p:attrNameLst>
                                      </p:cBhvr>
                                      <p:to>
                                        <p:strVal val="visible"/>
                                      </p:to>
                                    </p:set>
                                    <p:animEffect transition="in" filter="dissolve">
                                      <p:cBhvr additive="repl">
                                        <p:cTn id="59" dur="500"/>
                                        <p:tgtEl>
                                          <p:spTgt spid="489"/>
                                        </p:tgtEl>
                                      </p:cBhvr>
                                    </p:animEffect>
                                  </p:childTnLst>
                                </p:cTn>
                              </p:par>
                            </p:childTnLst>
                          </p:cTn>
                        </p:par>
                        <p:par>
                          <p:cTn id="60" fill="hold">
                            <p:stCondLst>
                              <p:cond delay="7000"/>
                            </p:stCondLst>
                            <p:childTnLst>
                              <p:par>
                                <p:cTn id="61" presetID="9" presetClass="entr" fill="hold" nodeType="afterEffect">
                                  <p:stCondLst>
                                    <p:cond delay="0"/>
                                  </p:stCondLst>
                                  <p:childTnLst>
                                    <p:set>
                                      <p:cBhvr>
                                        <p:cTn id="62" dur="1" fill="hold">
                                          <p:stCondLst>
                                            <p:cond delay="0"/>
                                          </p:stCondLst>
                                        </p:cTn>
                                        <p:tgtEl>
                                          <p:spTgt spid="490"/>
                                        </p:tgtEl>
                                        <p:attrNameLst>
                                          <p:attrName>style.visibility</p:attrName>
                                        </p:attrNameLst>
                                      </p:cBhvr>
                                      <p:to>
                                        <p:strVal val="visible"/>
                                      </p:to>
                                    </p:set>
                                    <p:animEffect transition="in" filter="dissolve">
                                      <p:cBhvr additive="repl">
                                        <p:cTn id="63" dur="500"/>
                                        <p:tgtEl>
                                          <p:spTgt spid="490"/>
                                        </p:tgtEl>
                                      </p:cBhvr>
                                    </p:animEffect>
                                  </p:childTnLst>
                                </p:cTn>
                              </p:par>
                            </p:childTnLst>
                          </p:cTn>
                        </p:par>
                        <p:par>
                          <p:cTn id="64" fill="hold">
                            <p:stCondLst>
                              <p:cond delay="7500"/>
                            </p:stCondLst>
                            <p:childTnLst>
                              <p:par>
                                <p:cTn id="65" presetID="9" presetClass="entr" fill="hold" nodeType="afterEffect">
                                  <p:stCondLst>
                                    <p:cond delay="0"/>
                                  </p:stCondLst>
                                  <p:childTnLst>
                                    <p:set>
                                      <p:cBhvr>
                                        <p:cTn id="66" dur="1" fill="hold">
                                          <p:stCondLst>
                                            <p:cond delay="0"/>
                                          </p:stCondLst>
                                        </p:cTn>
                                        <p:tgtEl>
                                          <p:spTgt spid="491"/>
                                        </p:tgtEl>
                                        <p:attrNameLst>
                                          <p:attrName>style.visibility</p:attrName>
                                        </p:attrNameLst>
                                      </p:cBhvr>
                                      <p:to>
                                        <p:strVal val="visible"/>
                                      </p:to>
                                    </p:set>
                                    <p:animEffect transition="in" filter="dissolve">
                                      <p:cBhvr additive="repl">
                                        <p:cTn id="67" dur="500"/>
                                        <p:tgtEl>
                                          <p:spTgt spid="491"/>
                                        </p:tgtEl>
                                      </p:cBhvr>
                                    </p:animEffect>
                                  </p:childTnLst>
                                </p:cTn>
                              </p:par>
                            </p:childTnLst>
                          </p:cTn>
                        </p:par>
                        <p:par>
                          <p:cTn id="68" fill="hold">
                            <p:stCondLst>
                              <p:cond delay="8000"/>
                            </p:stCondLst>
                            <p:childTnLst>
                              <p:par>
                                <p:cTn id="69" presetID="9" presetClass="entr" fill="hold" nodeType="afterEffect">
                                  <p:stCondLst>
                                    <p:cond delay="0"/>
                                  </p:stCondLst>
                                  <p:childTnLst>
                                    <p:set>
                                      <p:cBhvr>
                                        <p:cTn id="70" dur="1" fill="hold">
                                          <p:stCondLst>
                                            <p:cond delay="0"/>
                                          </p:stCondLst>
                                        </p:cTn>
                                        <p:tgtEl>
                                          <p:spTgt spid="492"/>
                                        </p:tgtEl>
                                        <p:attrNameLst>
                                          <p:attrName>style.visibility</p:attrName>
                                        </p:attrNameLst>
                                      </p:cBhvr>
                                      <p:to>
                                        <p:strVal val="visible"/>
                                      </p:to>
                                    </p:set>
                                    <p:animEffect transition="in" filter="dissolve">
                                      <p:cBhvr additive="repl">
                                        <p:cTn id="71" dur="500"/>
                                        <p:tgtEl>
                                          <p:spTgt spid="492"/>
                                        </p:tgtEl>
                                      </p:cBhvr>
                                    </p:animEffect>
                                  </p:childTnLst>
                                </p:cTn>
                              </p:par>
                            </p:childTnLst>
                          </p:cTn>
                        </p:par>
                        <p:par>
                          <p:cTn id="72" fill="hold">
                            <p:stCondLst>
                              <p:cond delay="8500"/>
                            </p:stCondLst>
                            <p:childTnLst>
                              <p:par>
                                <p:cTn id="73" presetID="9" presetClass="entr" fill="hold" nodeType="afterEffect">
                                  <p:stCondLst>
                                    <p:cond delay="0"/>
                                  </p:stCondLst>
                                  <p:childTnLst>
                                    <p:set>
                                      <p:cBhvr>
                                        <p:cTn id="74" dur="1" fill="hold">
                                          <p:stCondLst>
                                            <p:cond delay="0"/>
                                          </p:stCondLst>
                                        </p:cTn>
                                        <p:tgtEl>
                                          <p:spTgt spid="493"/>
                                        </p:tgtEl>
                                        <p:attrNameLst>
                                          <p:attrName>style.visibility</p:attrName>
                                        </p:attrNameLst>
                                      </p:cBhvr>
                                      <p:to>
                                        <p:strVal val="visible"/>
                                      </p:to>
                                    </p:set>
                                    <p:animEffect transition="in" filter="dissolve">
                                      <p:cBhvr additive="repl">
                                        <p:cTn id="75" dur="500"/>
                                        <p:tgtEl>
                                          <p:spTgt spid="493"/>
                                        </p:tgtEl>
                                      </p:cBhvr>
                                    </p:animEffect>
                                  </p:childTnLst>
                                </p:cTn>
                              </p:par>
                            </p:childTnLst>
                          </p:cTn>
                        </p:par>
                        <p:par>
                          <p:cTn id="76" fill="hold">
                            <p:stCondLst>
                              <p:cond delay="9000"/>
                            </p:stCondLst>
                            <p:childTnLst>
                              <p:par>
                                <p:cTn id="77" presetID="9" presetClass="entr" fill="hold" nodeType="afterEffect">
                                  <p:stCondLst>
                                    <p:cond delay="0"/>
                                  </p:stCondLst>
                                  <p:childTnLst>
                                    <p:set>
                                      <p:cBhvr>
                                        <p:cTn id="78" dur="1" fill="hold">
                                          <p:stCondLst>
                                            <p:cond delay="0"/>
                                          </p:stCondLst>
                                        </p:cTn>
                                        <p:tgtEl>
                                          <p:spTgt spid="494"/>
                                        </p:tgtEl>
                                        <p:attrNameLst>
                                          <p:attrName>style.visibility</p:attrName>
                                        </p:attrNameLst>
                                      </p:cBhvr>
                                      <p:to>
                                        <p:strVal val="visible"/>
                                      </p:to>
                                    </p:set>
                                    <p:animEffect transition="in" filter="dissolve">
                                      <p:cBhvr additive="repl">
                                        <p:cTn id="79" dur="500"/>
                                        <p:tgtEl>
                                          <p:spTgt spid="494"/>
                                        </p:tgtEl>
                                      </p:cBhvr>
                                    </p:animEffect>
                                  </p:childTnLst>
                                </p:cTn>
                              </p:par>
                            </p:childTnLst>
                          </p:cTn>
                        </p:par>
                        <p:par>
                          <p:cTn id="80" fill="hold">
                            <p:stCondLst>
                              <p:cond delay="9500"/>
                            </p:stCondLst>
                            <p:childTnLst>
                              <p:par>
                                <p:cTn id="81" presetID="9" presetClass="entr" fill="hold" nodeType="afterEffect">
                                  <p:stCondLst>
                                    <p:cond delay="0"/>
                                  </p:stCondLst>
                                  <p:childTnLst>
                                    <p:set>
                                      <p:cBhvr>
                                        <p:cTn id="82" dur="1" fill="hold">
                                          <p:stCondLst>
                                            <p:cond delay="0"/>
                                          </p:stCondLst>
                                        </p:cTn>
                                        <p:tgtEl>
                                          <p:spTgt spid="495"/>
                                        </p:tgtEl>
                                        <p:attrNameLst>
                                          <p:attrName>style.visibility</p:attrName>
                                        </p:attrNameLst>
                                      </p:cBhvr>
                                      <p:to>
                                        <p:strVal val="visible"/>
                                      </p:to>
                                    </p:set>
                                    <p:animEffect transition="in" filter="dissolve">
                                      <p:cBhvr additive="repl">
                                        <p:cTn id="83" dur="500"/>
                                        <p:tgtEl>
                                          <p:spTgt spid="495"/>
                                        </p:tgtEl>
                                      </p:cBhvr>
                                    </p:animEffect>
                                  </p:childTnLst>
                                </p:cTn>
                              </p:par>
                            </p:childTnLst>
                          </p:cTn>
                        </p:par>
                        <p:par>
                          <p:cTn id="84" fill="hold">
                            <p:stCondLst>
                              <p:cond delay="10000"/>
                            </p:stCondLst>
                            <p:childTnLst>
                              <p:par>
                                <p:cTn id="85" presetID="9" presetClass="entr" fill="hold" nodeType="afterEffect">
                                  <p:stCondLst>
                                    <p:cond delay="0"/>
                                  </p:stCondLst>
                                  <p:childTnLst>
                                    <p:set>
                                      <p:cBhvr>
                                        <p:cTn id="86" dur="1" fill="hold">
                                          <p:stCondLst>
                                            <p:cond delay="0"/>
                                          </p:stCondLst>
                                        </p:cTn>
                                        <p:tgtEl>
                                          <p:spTgt spid="496"/>
                                        </p:tgtEl>
                                        <p:attrNameLst>
                                          <p:attrName>style.visibility</p:attrName>
                                        </p:attrNameLst>
                                      </p:cBhvr>
                                      <p:to>
                                        <p:strVal val="visible"/>
                                      </p:to>
                                    </p:set>
                                    <p:animEffect transition="in" filter="dissolve">
                                      <p:cBhvr additive="repl">
                                        <p:cTn id="87" dur="500"/>
                                        <p:tgtEl>
                                          <p:spTgt spid="496"/>
                                        </p:tgtEl>
                                      </p:cBhvr>
                                    </p:animEffect>
                                  </p:childTnLst>
                                </p:cTn>
                              </p:par>
                            </p:childTnLst>
                          </p:cTn>
                        </p:par>
                        <p:par>
                          <p:cTn id="88" fill="hold">
                            <p:stCondLst>
                              <p:cond delay="10500"/>
                            </p:stCondLst>
                            <p:childTnLst>
                              <p:par>
                                <p:cTn id="89" presetID="9" presetClass="entr" fill="hold" nodeType="afterEffect">
                                  <p:stCondLst>
                                    <p:cond delay="0"/>
                                  </p:stCondLst>
                                  <p:childTnLst>
                                    <p:set>
                                      <p:cBhvr>
                                        <p:cTn id="90" dur="1" fill="hold">
                                          <p:stCondLst>
                                            <p:cond delay="0"/>
                                          </p:stCondLst>
                                        </p:cTn>
                                        <p:tgtEl>
                                          <p:spTgt spid="497"/>
                                        </p:tgtEl>
                                        <p:attrNameLst>
                                          <p:attrName>style.visibility</p:attrName>
                                        </p:attrNameLst>
                                      </p:cBhvr>
                                      <p:to>
                                        <p:strVal val="visible"/>
                                      </p:to>
                                    </p:set>
                                    <p:animEffect transition="in" filter="dissolve">
                                      <p:cBhvr additive="repl">
                                        <p:cTn id="91" dur="500"/>
                                        <p:tgtEl>
                                          <p:spTgt spid="497"/>
                                        </p:tgtEl>
                                      </p:cBhvr>
                                    </p:animEffect>
                                  </p:childTnLst>
                                </p:cTn>
                              </p:par>
                            </p:childTnLst>
                          </p:cTn>
                        </p:par>
                        <p:par>
                          <p:cTn id="92" fill="hold">
                            <p:stCondLst>
                              <p:cond delay="11000"/>
                            </p:stCondLst>
                            <p:childTnLst>
                              <p:par>
                                <p:cTn id="93" presetID="9" presetClass="entr" fill="hold" nodeType="afterEffect">
                                  <p:stCondLst>
                                    <p:cond delay="0"/>
                                  </p:stCondLst>
                                  <p:childTnLst>
                                    <p:set>
                                      <p:cBhvr>
                                        <p:cTn id="94" dur="1" fill="hold">
                                          <p:stCondLst>
                                            <p:cond delay="0"/>
                                          </p:stCondLst>
                                        </p:cTn>
                                        <p:tgtEl>
                                          <p:spTgt spid="498"/>
                                        </p:tgtEl>
                                        <p:attrNameLst>
                                          <p:attrName>style.visibility</p:attrName>
                                        </p:attrNameLst>
                                      </p:cBhvr>
                                      <p:to>
                                        <p:strVal val="visible"/>
                                      </p:to>
                                    </p:set>
                                    <p:animEffect transition="in" filter="dissolve">
                                      <p:cBhvr additive="repl">
                                        <p:cTn id="95" dur="500"/>
                                        <p:tgtEl>
                                          <p:spTgt spid="498"/>
                                        </p:tgtEl>
                                      </p:cBhvr>
                                    </p:animEffect>
                                  </p:childTnLst>
                                </p:cTn>
                              </p:par>
                            </p:childTnLst>
                          </p:cTn>
                        </p:par>
                        <p:par>
                          <p:cTn id="96" fill="hold">
                            <p:stCondLst>
                              <p:cond delay="11500"/>
                            </p:stCondLst>
                            <p:childTnLst>
                              <p:par>
                                <p:cTn id="97" presetID="9" presetClass="entr" fill="hold" nodeType="afterEffect">
                                  <p:stCondLst>
                                    <p:cond delay="0"/>
                                  </p:stCondLst>
                                  <p:childTnLst>
                                    <p:set>
                                      <p:cBhvr>
                                        <p:cTn id="98" dur="1" fill="hold">
                                          <p:stCondLst>
                                            <p:cond delay="0"/>
                                          </p:stCondLst>
                                        </p:cTn>
                                        <p:tgtEl>
                                          <p:spTgt spid="499"/>
                                        </p:tgtEl>
                                        <p:attrNameLst>
                                          <p:attrName>style.visibility</p:attrName>
                                        </p:attrNameLst>
                                      </p:cBhvr>
                                      <p:to>
                                        <p:strVal val="visible"/>
                                      </p:to>
                                    </p:set>
                                    <p:animEffect transition="in" filter="dissolve">
                                      <p:cBhvr additive="repl">
                                        <p:cTn id="99" dur="500"/>
                                        <p:tgtEl>
                                          <p:spTgt spid="499"/>
                                        </p:tgtEl>
                                      </p:cBhvr>
                                    </p:animEffect>
                                  </p:childTnLst>
                                </p:cTn>
                              </p:par>
                            </p:childTnLst>
                          </p:cTn>
                        </p:par>
                        <p:par>
                          <p:cTn id="100" fill="hold">
                            <p:stCondLst>
                              <p:cond delay="12000"/>
                            </p:stCondLst>
                            <p:childTnLst>
                              <p:par>
                                <p:cTn id="101" presetID="9" presetClass="entr" fill="hold" nodeType="afterEffect">
                                  <p:stCondLst>
                                    <p:cond delay="0"/>
                                  </p:stCondLst>
                                  <p:childTnLst>
                                    <p:set>
                                      <p:cBhvr>
                                        <p:cTn id="102" dur="1" fill="hold">
                                          <p:stCondLst>
                                            <p:cond delay="0"/>
                                          </p:stCondLst>
                                        </p:cTn>
                                        <p:tgtEl>
                                          <p:spTgt spid="500"/>
                                        </p:tgtEl>
                                        <p:attrNameLst>
                                          <p:attrName>style.visibility</p:attrName>
                                        </p:attrNameLst>
                                      </p:cBhvr>
                                      <p:to>
                                        <p:strVal val="visible"/>
                                      </p:to>
                                    </p:set>
                                    <p:animEffect transition="in" filter="dissolve">
                                      <p:cBhvr additive="repl">
                                        <p:cTn id="103" dur="500"/>
                                        <p:tgtEl>
                                          <p:spTgt spid="500"/>
                                        </p:tgtEl>
                                      </p:cBhvr>
                                    </p:animEffect>
                                  </p:childTnLst>
                                </p:cTn>
                              </p:par>
                            </p:childTnLst>
                          </p:cTn>
                        </p:par>
                        <p:par>
                          <p:cTn id="104" fill="hold">
                            <p:stCondLst>
                              <p:cond delay="12500"/>
                            </p:stCondLst>
                            <p:childTnLst>
                              <p:par>
                                <p:cTn id="105" presetID="9" presetClass="entr" fill="hold" nodeType="afterEffect">
                                  <p:stCondLst>
                                    <p:cond delay="0"/>
                                  </p:stCondLst>
                                  <p:childTnLst>
                                    <p:set>
                                      <p:cBhvr>
                                        <p:cTn id="106" dur="1" fill="hold">
                                          <p:stCondLst>
                                            <p:cond delay="0"/>
                                          </p:stCondLst>
                                        </p:cTn>
                                        <p:tgtEl>
                                          <p:spTgt spid="501"/>
                                        </p:tgtEl>
                                        <p:attrNameLst>
                                          <p:attrName>style.visibility</p:attrName>
                                        </p:attrNameLst>
                                      </p:cBhvr>
                                      <p:to>
                                        <p:strVal val="visible"/>
                                      </p:to>
                                    </p:set>
                                    <p:animEffect transition="in" filter="dissolve">
                                      <p:cBhvr additive="repl">
                                        <p:cTn id="107" dur="500"/>
                                        <p:tgtEl>
                                          <p:spTgt spid="501"/>
                                        </p:tgtEl>
                                      </p:cBhvr>
                                    </p:animEffect>
                                  </p:childTnLst>
                                </p:cTn>
                              </p:par>
                            </p:childTnLst>
                          </p:cTn>
                        </p:par>
                        <p:par>
                          <p:cTn id="108" fill="hold">
                            <p:stCondLst>
                              <p:cond delay="13000"/>
                            </p:stCondLst>
                            <p:childTnLst>
                              <p:par>
                                <p:cTn id="109" presetID="9" presetClass="entr" fill="hold" nodeType="afterEffect">
                                  <p:stCondLst>
                                    <p:cond delay="0"/>
                                  </p:stCondLst>
                                  <p:childTnLst>
                                    <p:set>
                                      <p:cBhvr>
                                        <p:cTn id="110" dur="1" fill="hold">
                                          <p:stCondLst>
                                            <p:cond delay="0"/>
                                          </p:stCondLst>
                                        </p:cTn>
                                        <p:tgtEl>
                                          <p:spTgt spid="502"/>
                                        </p:tgtEl>
                                        <p:attrNameLst>
                                          <p:attrName>style.visibility</p:attrName>
                                        </p:attrNameLst>
                                      </p:cBhvr>
                                      <p:to>
                                        <p:strVal val="visible"/>
                                      </p:to>
                                    </p:set>
                                    <p:animEffect transition="in" filter="dissolve">
                                      <p:cBhvr additive="repl">
                                        <p:cTn id="111" dur="500"/>
                                        <p:tgtEl>
                                          <p:spTgt spid="502"/>
                                        </p:tgtEl>
                                      </p:cBhvr>
                                    </p:animEffect>
                                  </p:childTnLst>
                                </p:cTn>
                              </p:par>
                            </p:childTnLst>
                          </p:cTn>
                        </p:par>
                        <p:par>
                          <p:cTn id="112" fill="hold">
                            <p:stCondLst>
                              <p:cond delay="13500"/>
                            </p:stCondLst>
                            <p:childTnLst>
                              <p:par>
                                <p:cTn id="113" presetID="9" presetClass="entr" fill="hold" nodeType="afterEffect">
                                  <p:stCondLst>
                                    <p:cond delay="0"/>
                                  </p:stCondLst>
                                  <p:childTnLst>
                                    <p:set>
                                      <p:cBhvr>
                                        <p:cTn id="114" dur="1" fill="hold">
                                          <p:stCondLst>
                                            <p:cond delay="0"/>
                                          </p:stCondLst>
                                        </p:cTn>
                                        <p:tgtEl>
                                          <p:spTgt spid="503"/>
                                        </p:tgtEl>
                                        <p:attrNameLst>
                                          <p:attrName>style.visibility</p:attrName>
                                        </p:attrNameLst>
                                      </p:cBhvr>
                                      <p:to>
                                        <p:strVal val="visible"/>
                                      </p:to>
                                    </p:set>
                                    <p:animEffect transition="in" filter="dissolve">
                                      <p:cBhvr additive="repl">
                                        <p:cTn id="115" dur="500"/>
                                        <p:tgtEl>
                                          <p:spTgt spid="503"/>
                                        </p:tgtEl>
                                      </p:cBhvr>
                                    </p:animEffect>
                                  </p:childTnLst>
                                </p:cTn>
                              </p:par>
                            </p:childTnLst>
                          </p:cTn>
                        </p:par>
                        <p:par>
                          <p:cTn id="116" fill="hold">
                            <p:stCondLst>
                              <p:cond delay="14000"/>
                            </p:stCondLst>
                            <p:childTnLst>
                              <p:par>
                                <p:cTn id="117" presetID="9" presetClass="entr" fill="hold" nodeType="afterEffect">
                                  <p:stCondLst>
                                    <p:cond delay="0"/>
                                  </p:stCondLst>
                                  <p:childTnLst>
                                    <p:set>
                                      <p:cBhvr>
                                        <p:cTn id="118" dur="1" fill="hold">
                                          <p:stCondLst>
                                            <p:cond delay="0"/>
                                          </p:stCondLst>
                                        </p:cTn>
                                        <p:tgtEl>
                                          <p:spTgt spid="469"/>
                                        </p:tgtEl>
                                        <p:attrNameLst>
                                          <p:attrName>style.visibility</p:attrName>
                                        </p:attrNameLst>
                                      </p:cBhvr>
                                      <p:to>
                                        <p:strVal val="visible"/>
                                      </p:to>
                                    </p:set>
                                    <p:animEffect transition="in" filter="dissolve">
                                      <p:cBhvr additive="repl">
                                        <p:cTn id="119" dur="500"/>
                                        <p:tgtEl>
                                          <p:spTgt spid="469"/>
                                        </p:tgtEl>
                                      </p:cBhvr>
                                    </p:animEffect>
                                  </p:childTnLst>
                                </p:cTn>
                              </p:par>
                            </p:childTnLst>
                          </p:cTn>
                        </p:par>
                        <p:par>
                          <p:cTn id="120" fill="hold">
                            <p:stCondLst>
                              <p:cond delay="14500"/>
                            </p:stCondLst>
                            <p:childTnLst>
                              <p:par>
                                <p:cTn id="121" presetID="9" presetClass="entr" fill="hold" nodeType="afterEffect">
                                  <p:stCondLst>
                                    <p:cond delay="0"/>
                                  </p:stCondLst>
                                  <p:childTnLst>
                                    <p:set>
                                      <p:cBhvr>
                                        <p:cTn id="122" dur="1" fill="hold">
                                          <p:stCondLst>
                                            <p:cond delay="0"/>
                                          </p:stCondLst>
                                        </p:cTn>
                                        <p:tgtEl>
                                          <p:spTgt spid="470"/>
                                        </p:tgtEl>
                                        <p:attrNameLst>
                                          <p:attrName>style.visibility</p:attrName>
                                        </p:attrNameLst>
                                      </p:cBhvr>
                                      <p:to>
                                        <p:strVal val="visible"/>
                                      </p:to>
                                    </p:set>
                                    <p:animEffect transition="in" filter="dissolve">
                                      <p:cBhvr additive="repl">
                                        <p:cTn id="123" dur="500"/>
                                        <p:tgtEl>
                                          <p:spTgt spid="470"/>
                                        </p:tgtEl>
                                      </p:cBhvr>
                                    </p:animEffect>
                                  </p:childTnLst>
                                </p:cTn>
                              </p:par>
                            </p:childTnLst>
                          </p:cTn>
                        </p:par>
                        <p:par>
                          <p:cTn id="124" fill="hold">
                            <p:stCondLst>
                              <p:cond delay="15000"/>
                            </p:stCondLst>
                            <p:childTnLst>
                              <p:par>
                                <p:cTn id="125" presetID="9" presetClass="entr" fill="hold" nodeType="afterEffect">
                                  <p:stCondLst>
                                    <p:cond delay="0"/>
                                  </p:stCondLst>
                                  <p:childTnLst>
                                    <p:set>
                                      <p:cBhvr>
                                        <p:cTn id="126" dur="1" fill="hold">
                                          <p:stCondLst>
                                            <p:cond delay="0"/>
                                          </p:stCondLst>
                                        </p:cTn>
                                        <p:tgtEl>
                                          <p:spTgt spid="504"/>
                                        </p:tgtEl>
                                        <p:attrNameLst>
                                          <p:attrName>style.visibility</p:attrName>
                                        </p:attrNameLst>
                                      </p:cBhvr>
                                      <p:to>
                                        <p:strVal val="visible"/>
                                      </p:to>
                                    </p:set>
                                    <p:animEffect transition="in" filter="dissolve">
                                      <p:cBhvr additive="repl">
                                        <p:cTn id="127" dur="500"/>
                                        <p:tgtEl>
                                          <p:spTgt spid="504"/>
                                        </p:tgtEl>
                                      </p:cBhvr>
                                    </p:animEffect>
                                  </p:childTnLst>
                                </p:cTn>
                              </p:par>
                            </p:childTnLst>
                          </p:cTn>
                        </p:par>
                        <p:par>
                          <p:cTn id="128" fill="hold">
                            <p:stCondLst>
                              <p:cond delay="15500"/>
                            </p:stCondLst>
                            <p:childTnLst>
                              <p:par>
                                <p:cTn id="129" presetID="9" presetClass="entr" fill="hold" nodeType="afterEffect">
                                  <p:stCondLst>
                                    <p:cond delay="0"/>
                                  </p:stCondLst>
                                  <p:childTnLst>
                                    <p:set>
                                      <p:cBhvr>
                                        <p:cTn id="130" dur="1" fill="hold">
                                          <p:stCondLst>
                                            <p:cond delay="0"/>
                                          </p:stCondLst>
                                        </p:cTn>
                                        <p:tgtEl>
                                          <p:spTgt spid="505"/>
                                        </p:tgtEl>
                                        <p:attrNameLst>
                                          <p:attrName>style.visibility</p:attrName>
                                        </p:attrNameLst>
                                      </p:cBhvr>
                                      <p:to>
                                        <p:strVal val="visible"/>
                                      </p:to>
                                    </p:set>
                                    <p:animEffect transition="in" filter="dissolve">
                                      <p:cBhvr additive="repl">
                                        <p:cTn id="131" dur="500"/>
                                        <p:tgtEl>
                                          <p:spTgt spid="505"/>
                                        </p:tgtEl>
                                      </p:cBhvr>
                                    </p:animEffect>
                                  </p:childTnLst>
                                </p:cTn>
                              </p:par>
                            </p:childTnLst>
                          </p:cTn>
                        </p:par>
                        <p:par>
                          <p:cTn id="132" fill="hold">
                            <p:stCondLst>
                              <p:cond delay="16000"/>
                            </p:stCondLst>
                            <p:childTnLst>
                              <p:par>
                                <p:cTn id="133" presetID="9" presetClass="entr" fill="hold" nodeType="afterEffect">
                                  <p:stCondLst>
                                    <p:cond delay="0"/>
                                  </p:stCondLst>
                                  <p:childTnLst>
                                    <p:set>
                                      <p:cBhvr>
                                        <p:cTn id="134" dur="1" fill="hold">
                                          <p:stCondLst>
                                            <p:cond delay="0"/>
                                          </p:stCondLst>
                                        </p:cTn>
                                        <p:tgtEl>
                                          <p:spTgt spid="506"/>
                                        </p:tgtEl>
                                        <p:attrNameLst>
                                          <p:attrName>style.visibility</p:attrName>
                                        </p:attrNameLst>
                                      </p:cBhvr>
                                      <p:to>
                                        <p:strVal val="visible"/>
                                      </p:to>
                                    </p:set>
                                    <p:animEffect transition="in" filter="dissolve">
                                      <p:cBhvr additive="repl">
                                        <p:cTn id="135" dur="500"/>
                                        <p:tgtEl>
                                          <p:spTgt spid="506"/>
                                        </p:tgtEl>
                                      </p:cBhvr>
                                    </p:animEffect>
                                  </p:childTnLst>
                                </p:cTn>
                              </p:par>
                            </p:childTnLst>
                          </p:cTn>
                        </p:par>
                        <p:par>
                          <p:cTn id="136" fill="hold">
                            <p:stCondLst>
                              <p:cond delay="16500"/>
                            </p:stCondLst>
                            <p:childTnLst>
                              <p:par>
                                <p:cTn id="137" presetID="9" presetClass="entr" fill="hold" nodeType="afterEffect">
                                  <p:stCondLst>
                                    <p:cond delay="0"/>
                                  </p:stCondLst>
                                  <p:childTnLst>
                                    <p:set>
                                      <p:cBhvr>
                                        <p:cTn id="138" dur="1" fill="hold">
                                          <p:stCondLst>
                                            <p:cond delay="0"/>
                                          </p:stCondLst>
                                        </p:cTn>
                                        <p:tgtEl>
                                          <p:spTgt spid="507"/>
                                        </p:tgtEl>
                                        <p:attrNameLst>
                                          <p:attrName>style.visibility</p:attrName>
                                        </p:attrNameLst>
                                      </p:cBhvr>
                                      <p:to>
                                        <p:strVal val="visible"/>
                                      </p:to>
                                    </p:set>
                                    <p:animEffect transition="in" filter="dissolve">
                                      <p:cBhvr additive="repl">
                                        <p:cTn id="139" dur="500"/>
                                        <p:tgtEl>
                                          <p:spTgt spid="507"/>
                                        </p:tgtEl>
                                      </p:cBhvr>
                                    </p:animEffect>
                                  </p:childTnLst>
                                </p:cTn>
                              </p:par>
                            </p:childTnLst>
                          </p:cTn>
                        </p:par>
                        <p:par>
                          <p:cTn id="140" fill="hold">
                            <p:stCondLst>
                              <p:cond delay="17000"/>
                            </p:stCondLst>
                            <p:childTnLst>
                              <p:par>
                                <p:cTn id="141" presetID="9" presetClass="entr" fill="hold" nodeType="afterEffect">
                                  <p:stCondLst>
                                    <p:cond delay="0"/>
                                  </p:stCondLst>
                                  <p:childTnLst>
                                    <p:set>
                                      <p:cBhvr>
                                        <p:cTn id="142" dur="1" fill="hold">
                                          <p:stCondLst>
                                            <p:cond delay="0"/>
                                          </p:stCondLst>
                                        </p:cTn>
                                        <p:tgtEl>
                                          <p:spTgt spid="508"/>
                                        </p:tgtEl>
                                        <p:attrNameLst>
                                          <p:attrName>style.visibility</p:attrName>
                                        </p:attrNameLst>
                                      </p:cBhvr>
                                      <p:to>
                                        <p:strVal val="visible"/>
                                      </p:to>
                                    </p:set>
                                    <p:animEffect transition="in" filter="dissolve">
                                      <p:cBhvr additive="repl">
                                        <p:cTn id="143" dur="500"/>
                                        <p:tgtEl>
                                          <p:spTgt spid="508"/>
                                        </p:tgtEl>
                                      </p:cBhvr>
                                    </p:animEffect>
                                  </p:childTnLst>
                                </p:cTn>
                              </p:par>
                            </p:childTnLst>
                          </p:cTn>
                        </p:par>
                        <p:par>
                          <p:cTn id="144" fill="hold">
                            <p:stCondLst>
                              <p:cond delay="17500"/>
                            </p:stCondLst>
                            <p:childTnLst>
                              <p:par>
                                <p:cTn id="145" presetID="9" presetClass="entr" fill="hold" nodeType="afterEffect">
                                  <p:stCondLst>
                                    <p:cond delay="0"/>
                                  </p:stCondLst>
                                  <p:childTnLst>
                                    <p:set>
                                      <p:cBhvr>
                                        <p:cTn id="146" dur="1" fill="hold">
                                          <p:stCondLst>
                                            <p:cond delay="0"/>
                                          </p:stCondLst>
                                        </p:cTn>
                                        <p:tgtEl>
                                          <p:spTgt spid="467"/>
                                        </p:tgtEl>
                                        <p:attrNameLst>
                                          <p:attrName>style.visibility</p:attrName>
                                        </p:attrNameLst>
                                      </p:cBhvr>
                                      <p:to>
                                        <p:strVal val="visible"/>
                                      </p:to>
                                    </p:set>
                                    <p:animEffect transition="in" filter="dissolve">
                                      <p:cBhvr additive="repl">
                                        <p:cTn id="147" dur="500"/>
                                        <p:tgtEl>
                                          <p:spTgt spid="467"/>
                                        </p:tgtEl>
                                      </p:cBhvr>
                                    </p:animEffect>
                                  </p:childTnLst>
                                </p:cTn>
                              </p:par>
                            </p:childTnLst>
                          </p:cTn>
                        </p:par>
                        <p:par>
                          <p:cTn id="148" fill="hold">
                            <p:stCondLst>
                              <p:cond delay="18000"/>
                            </p:stCondLst>
                            <p:childTnLst>
                              <p:par>
                                <p:cTn id="149" presetID="9" presetClass="entr" fill="hold" nodeType="afterEffect">
                                  <p:stCondLst>
                                    <p:cond delay="0"/>
                                  </p:stCondLst>
                                  <p:childTnLst>
                                    <p:set>
                                      <p:cBhvr>
                                        <p:cTn id="150" dur="1" fill="hold">
                                          <p:stCondLst>
                                            <p:cond delay="0"/>
                                          </p:stCondLst>
                                        </p:cTn>
                                        <p:tgtEl>
                                          <p:spTgt spid="509"/>
                                        </p:tgtEl>
                                        <p:attrNameLst>
                                          <p:attrName>style.visibility</p:attrName>
                                        </p:attrNameLst>
                                      </p:cBhvr>
                                      <p:to>
                                        <p:strVal val="visible"/>
                                      </p:to>
                                    </p:set>
                                    <p:animEffect transition="in" filter="dissolve">
                                      <p:cBhvr additive="repl">
                                        <p:cTn id="151" dur="500"/>
                                        <p:tgtEl>
                                          <p:spTgt spid="509"/>
                                        </p:tgtEl>
                                      </p:cBhvr>
                                    </p:animEffect>
                                  </p:childTnLst>
                                </p:cTn>
                              </p:par>
                            </p:childTnLst>
                          </p:cTn>
                        </p:par>
                        <p:par>
                          <p:cTn id="152" fill="hold">
                            <p:stCondLst>
                              <p:cond delay="18500"/>
                            </p:stCondLst>
                            <p:childTnLst>
                              <p:par>
                                <p:cTn id="153" presetID="9" presetClass="entr" fill="hold" nodeType="afterEffect">
                                  <p:stCondLst>
                                    <p:cond delay="0"/>
                                  </p:stCondLst>
                                  <p:childTnLst>
                                    <p:set>
                                      <p:cBhvr>
                                        <p:cTn id="154" dur="1" fill="hold">
                                          <p:stCondLst>
                                            <p:cond delay="0"/>
                                          </p:stCondLst>
                                        </p:cTn>
                                        <p:tgtEl>
                                          <p:spTgt spid="471"/>
                                        </p:tgtEl>
                                        <p:attrNameLst>
                                          <p:attrName>style.visibility</p:attrName>
                                        </p:attrNameLst>
                                      </p:cBhvr>
                                      <p:to>
                                        <p:strVal val="visible"/>
                                      </p:to>
                                    </p:set>
                                    <p:animEffect transition="in" filter="dissolve">
                                      <p:cBhvr additive="repl">
                                        <p:cTn id="155" dur="500"/>
                                        <p:tgtEl>
                                          <p:spTgt spid="471"/>
                                        </p:tgtEl>
                                      </p:cBhvr>
                                    </p:animEffect>
                                  </p:childTnLst>
                                </p:cTn>
                              </p:par>
                            </p:childTnLst>
                          </p:cTn>
                        </p:par>
                        <p:par>
                          <p:cTn id="156" fill="hold">
                            <p:stCondLst>
                              <p:cond delay="19000"/>
                            </p:stCondLst>
                            <p:childTnLst>
                              <p:par>
                                <p:cTn id="157" presetID="9" presetClass="entr" fill="hold" nodeType="afterEffect">
                                  <p:stCondLst>
                                    <p:cond delay="0"/>
                                  </p:stCondLst>
                                  <p:childTnLst>
                                    <p:set>
                                      <p:cBhvr>
                                        <p:cTn id="158" dur="1" fill="hold">
                                          <p:stCondLst>
                                            <p:cond delay="0"/>
                                          </p:stCondLst>
                                        </p:cTn>
                                        <p:tgtEl>
                                          <p:spTgt spid="468"/>
                                        </p:tgtEl>
                                        <p:attrNameLst>
                                          <p:attrName>style.visibility</p:attrName>
                                        </p:attrNameLst>
                                      </p:cBhvr>
                                      <p:to>
                                        <p:strVal val="visible"/>
                                      </p:to>
                                    </p:set>
                                    <p:animEffect transition="in" filter="dissolve">
                                      <p:cBhvr additive="repl">
                                        <p:cTn id="159" dur="500"/>
                                        <p:tgtEl>
                                          <p:spTgt spid="468"/>
                                        </p:tgtEl>
                                      </p:cBhvr>
                                    </p:animEffect>
                                  </p:childTnLst>
                                </p:cTn>
                              </p:par>
                            </p:childTnLst>
                          </p:cTn>
                        </p:par>
                        <p:par>
                          <p:cTn id="160" fill="hold">
                            <p:stCondLst>
                              <p:cond delay="19500"/>
                            </p:stCondLst>
                            <p:childTnLst>
                              <p:par>
                                <p:cTn id="161" presetID="9" presetClass="entr" fill="hold" nodeType="afterEffect">
                                  <p:stCondLst>
                                    <p:cond delay="0"/>
                                  </p:stCondLst>
                                  <p:childTnLst>
                                    <p:set>
                                      <p:cBhvr>
                                        <p:cTn id="162" dur="1" fill="hold">
                                          <p:stCondLst>
                                            <p:cond delay="0"/>
                                          </p:stCondLst>
                                        </p:cTn>
                                        <p:tgtEl>
                                          <p:spTgt spid="513"/>
                                        </p:tgtEl>
                                        <p:attrNameLst>
                                          <p:attrName>style.visibility</p:attrName>
                                        </p:attrNameLst>
                                      </p:cBhvr>
                                      <p:to>
                                        <p:strVal val="visible"/>
                                      </p:to>
                                    </p:set>
                                    <p:animEffect transition="in" filter="dissolve">
                                      <p:cBhvr additive="repl">
                                        <p:cTn id="163" dur="500"/>
                                        <p:tgtEl>
                                          <p:spTgt spid="513"/>
                                        </p:tgtEl>
                                      </p:cBhvr>
                                    </p:animEffect>
                                  </p:childTnLst>
                                </p:cTn>
                              </p:par>
                            </p:childTnLst>
                          </p:cTn>
                        </p:par>
                        <p:par>
                          <p:cTn id="164" fill="hold">
                            <p:stCondLst>
                              <p:cond delay="20000"/>
                            </p:stCondLst>
                            <p:childTnLst>
                              <p:par>
                                <p:cTn id="165" presetID="9" presetClass="entr" fill="hold" nodeType="afterEffect">
                                  <p:stCondLst>
                                    <p:cond delay="0"/>
                                  </p:stCondLst>
                                  <p:childTnLst>
                                    <p:set>
                                      <p:cBhvr>
                                        <p:cTn id="166" dur="1" fill="hold">
                                          <p:stCondLst>
                                            <p:cond delay="0"/>
                                          </p:stCondLst>
                                        </p:cTn>
                                        <p:tgtEl>
                                          <p:spTgt spid="472"/>
                                        </p:tgtEl>
                                        <p:attrNameLst>
                                          <p:attrName>style.visibility</p:attrName>
                                        </p:attrNameLst>
                                      </p:cBhvr>
                                      <p:to>
                                        <p:strVal val="visible"/>
                                      </p:to>
                                    </p:set>
                                    <p:animEffect transition="in" filter="dissolve">
                                      <p:cBhvr additive="repl">
                                        <p:cTn id="167" dur="500"/>
                                        <p:tgtEl>
                                          <p:spTgt spid="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 name="Picture 4"/>
          <p:cNvPicPr/>
          <p:nvPr/>
        </p:nvPicPr>
        <p:blipFill>
          <a:blip r:embed="rId3"/>
          <a:stretch/>
        </p:blipFill>
        <p:spPr>
          <a:xfrm>
            <a:off x="0" y="0"/>
            <a:ext cx="9143640" cy="4571640"/>
          </a:xfrm>
          <a:prstGeom prst="rect">
            <a:avLst/>
          </a:prstGeom>
          <a:ln>
            <a:noFill/>
          </a:ln>
        </p:spPr>
      </p:pic>
      <p:sp>
        <p:nvSpPr>
          <p:cNvPr id="406" name="CustomShape 1"/>
          <p:cNvSpPr/>
          <p:nvPr/>
        </p:nvSpPr>
        <p:spPr>
          <a:xfrm>
            <a:off x="765000" y="860400"/>
            <a:ext cx="761400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00" b="0" strike="noStrike" spc="-1">
                <a:solidFill>
                  <a:srgbClr val="2499DA"/>
                </a:solidFill>
                <a:uFill>
                  <a:solidFill>
                    <a:srgbClr val="FFFFFF"/>
                  </a:solidFill>
                </a:uFill>
                <a:latin typeface="Calibri"/>
              </a:rPr>
              <a:t>QUEM SOMOS</a:t>
            </a:r>
            <a:endParaRPr lang="pt-BR" sz="1800" b="0" strike="noStrike" spc="-1">
              <a:solidFill>
                <a:srgbClr val="000000"/>
              </a:solidFill>
              <a:uFill>
                <a:solidFill>
                  <a:srgbClr val="FFFFFF"/>
                </a:solidFill>
              </a:uFill>
              <a:latin typeface="Arial"/>
            </a:endParaRPr>
          </a:p>
        </p:txBody>
      </p:sp>
      <p:sp>
        <p:nvSpPr>
          <p:cNvPr id="407" name="CustomShape 2"/>
          <p:cNvSpPr/>
          <p:nvPr/>
        </p:nvSpPr>
        <p:spPr>
          <a:xfrm>
            <a:off x="288360" y="1750320"/>
            <a:ext cx="8314560" cy="150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20000"/>
              </a:lnSpc>
            </a:pPr>
            <a:r>
              <a:rPr lang="pt-BR" sz="1600" b="1" strike="noStrike" spc="18">
                <a:solidFill>
                  <a:srgbClr val="595959"/>
                </a:solidFill>
                <a:uFill>
                  <a:solidFill>
                    <a:srgbClr val="FFFFFF"/>
                  </a:solidFill>
                </a:uFill>
                <a:latin typeface="Arial Narrow"/>
              </a:rPr>
              <a:t>Empresa pública vinculada ao Ministério de Minas e Energia</a:t>
            </a:r>
            <a:endParaRPr lang="pt-BR" sz="1800" b="0" strike="noStrike" spc="-1">
              <a:solidFill>
                <a:srgbClr val="000000"/>
              </a:solidFill>
              <a:uFill>
                <a:solidFill>
                  <a:srgbClr val="FFFFFF"/>
                </a:solidFill>
              </a:uFill>
              <a:latin typeface="Arial"/>
            </a:endParaRPr>
          </a:p>
          <a:p>
            <a:pPr algn="just">
              <a:lnSpc>
                <a:spcPct val="120000"/>
              </a:lnSpc>
            </a:pPr>
            <a:endParaRPr lang="pt-BR" sz="1800" b="0" strike="noStrike" spc="-1">
              <a:solidFill>
                <a:srgbClr val="000000"/>
              </a:solidFill>
              <a:uFill>
                <a:solidFill>
                  <a:srgbClr val="FFFFFF"/>
                </a:solidFill>
              </a:uFill>
              <a:latin typeface="Arial"/>
            </a:endParaRPr>
          </a:p>
          <a:p>
            <a:pPr algn="just">
              <a:lnSpc>
                <a:spcPct val="120000"/>
              </a:lnSpc>
            </a:pPr>
            <a:r>
              <a:rPr lang="pt-BR" sz="1600" b="1" strike="noStrike" spc="18">
                <a:solidFill>
                  <a:srgbClr val="595959"/>
                </a:solidFill>
                <a:uFill>
                  <a:solidFill>
                    <a:srgbClr val="FFFFFF"/>
                  </a:solidFill>
                </a:uFill>
                <a:latin typeface="Arial Narrow"/>
              </a:rPr>
              <a:t>Responsável pelos levantamentos geológicos e hidrológicos do país</a:t>
            </a:r>
            <a:endParaRPr lang="pt-BR" sz="1800" b="0" strike="noStrike" spc="-1">
              <a:solidFill>
                <a:srgbClr val="000000"/>
              </a:solidFill>
              <a:uFill>
                <a:solidFill>
                  <a:srgbClr val="FFFFFF"/>
                </a:solidFill>
              </a:uFill>
              <a:latin typeface="Arial"/>
            </a:endParaRPr>
          </a:p>
          <a:p>
            <a:pPr algn="just">
              <a:lnSpc>
                <a:spcPct val="120000"/>
              </a:lnSpc>
            </a:pPr>
            <a:endParaRPr lang="pt-BR" sz="1800" b="0" strike="noStrike" spc="-1">
              <a:solidFill>
                <a:srgbClr val="000000"/>
              </a:solidFill>
              <a:uFill>
                <a:solidFill>
                  <a:srgbClr val="FFFFFF"/>
                </a:solidFill>
              </a:uFill>
              <a:latin typeface="Arial"/>
            </a:endParaRPr>
          </a:p>
          <a:p>
            <a:pPr algn="just">
              <a:lnSpc>
                <a:spcPct val="120000"/>
              </a:lnSpc>
            </a:pPr>
            <a:r>
              <a:rPr lang="pt-BR" sz="1600" b="1" strike="noStrike" spc="18">
                <a:solidFill>
                  <a:srgbClr val="595959"/>
                </a:solidFill>
                <a:uFill>
                  <a:solidFill>
                    <a:srgbClr val="FFFFFF"/>
                  </a:solidFill>
                </a:uFill>
                <a:latin typeface="Arial Narrow"/>
              </a:rPr>
              <a:t>Responsável pela organização, sistematização e difusão desse conhecimento geocientífico</a:t>
            </a:r>
            <a:endParaRPr lang="pt-B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TextShape 1"/>
          <p:cNvSpPr txBox="1"/>
          <p:nvPr/>
        </p:nvSpPr>
        <p:spPr>
          <a:xfrm>
            <a:off x="628560" y="273960"/>
            <a:ext cx="7886520" cy="993960"/>
          </a:xfrm>
          <a:prstGeom prst="rect">
            <a:avLst/>
          </a:prstGeom>
          <a:noFill/>
          <a:ln>
            <a:noFill/>
          </a:ln>
        </p:spPr>
        <p:txBody>
          <a:bodyPr lIns="90000" tIns="45000" rIns="90000" bIns="45000"/>
          <a:lstStyle/>
          <a:p>
            <a:endParaRPr lang="en-US" sz="1800" b="0" strike="noStrike" spc="-1">
              <a:solidFill>
                <a:srgbClr val="000000"/>
              </a:solidFill>
              <a:uFill>
                <a:solidFill>
                  <a:srgbClr val="FFFFFF"/>
                </a:solidFill>
              </a:uFill>
              <a:latin typeface="Calibri"/>
            </a:endParaRPr>
          </a:p>
        </p:txBody>
      </p:sp>
      <p:sp>
        <p:nvSpPr>
          <p:cNvPr id="515" name="TextShape 2"/>
          <p:cNvSpPr txBox="1"/>
          <p:nvPr/>
        </p:nvSpPr>
        <p:spPr>
          <a:xfrm>
            <a:off x="1816200" y="2170800"/>
            <a:ext cx="5201640" cy="723600"/>
          </a:xfrm>
          <a:prstGeom prst="rect">
            <a:avLst/>
          </a:prstGeom>
          <a:noFill/>
          <a:ln>
            <a:noFill/>
          </a:ln>
        </p:spPr>
        <p:txBody>
          <a:bodyPr lIns="90000" tIns="45000" rIns="90000" bIns="45000"/>
          <a:lstStyle/>
          <a:p>
            <a:pPr>
              <a:lnSpc>
                <a:spcPct val="100000"/>
              </a:lnSpc>
            </a:pPr>
            <a:r>
              <a:rPr lang="en-US" sz="2800" b="0" strike="noStrike" spc="-1">
                <a:solidFill>
                  <a:srgbClr val="000000"/>
                </a:solidFill>
                <a:uFill>
                  <a:solidFill>
                    <a:srgbClr val="FFFFFF"/>
                  </a:solidFill>
                </a:uFill>
                <a:latin typeface="Verdana"/>
                <a:ea typeface="Verdana"/>
              </a:rPr>
              <a:t>Apesar disto conseguimos no Brasil...</a:t>
            </a:r>
            <a:endParaRPr lang="en-US" sz="2800" b="0" strike="noStrike" spc="-1">
              <a:solidFill>
                <a:srgbClr val="000000"/>
              </a:solidFill>
              <a:uFill>
                <a:solidFill>
                  <a:srgbClr val="FFFFFF"/>
                </a:solidFill>
              </a:uFill>
              <a:latin typeface="Calibri"/>
            </a:endParaRPr>
          </a:p>
          <a:p>
            <a:pPr>
              <a:lnSpc>
                <a:spcPct val="90000"/>
              </a:lnSpc>
            </a:pPr>
            <a:endParaRPr lang="en-US" sz="2800" b="0" strike="noStrike" spc="-1">
              <a:solidFill>
                <a:srgbClr val="000000"/>
              </a:solidFill>
              <a:uFill>
                <a:solidFill>
                  <a:srgbClr val="FFFFFF"/>
                </a:solidFill>
              </a:uFill>
              <a:latin typeface="Calibri"/>
            </a:endParaRPr>
          </a:p>
          <a:p>
            <a:pPr>
              <a:lnSpc>
                <a:spcPct val="100000"/>
              </a:lnSpc>
            </a:pPr>
            <a:endParaRPr lang="en-US" sz="2800" b="0" strike="noStrike" spc="-1">
              <a:solidFill>
                <a:srgbClr val="000000"/>
              </a:solidFill>
              <a:uFill>
                <a:solidFill>
                  <a:srgbClr val="FFFFFF"/>
                </a:solidFill>
              </a:uFill>
              <a:latin typeface="Calibri"/>
            </a:endParaRPr>
          </a:p>
        </p:txBody>
      </p:sp>
      <p:sp>
        <p:nvSpPr>
          <p:cNvPr id="516" name="TextShape 3"/>
          <p:cNvSpPr txBox="1"/>
          <p:nvPr/>
        </p:nvSpPr>
        <p:spPr>
          <a:xfrm>
            <a:off x="3029040" y="4767120"/>
            <a:ext cx="3085920" cy="273600"/>
          </a:xfrm>
          <a:prstGeom prst="rect">
            <a:avLst/>
          </a:prstGeom>
          <a:noFill/>
          <a:ln>
            <a:noFill/>
          </a:ln>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 name="Imagem 3"/>
          <p:cNvPicPr/>
          <p:nvPr/>
        </p:nvPicPr>
        <p:blipFill>
          <a:blip r:embed="rId2"/>
          <a:stretch/>
        </p:blipFill>
        <p:spPr>
          <a:xfrm>
            <a:off x="6875640" y="216720"/>
            <a:ext cx="2160360" cy="518760"/>
          </a:xfrm>
          <a:prstGeom prst="rect">
            <a:avLst/>
          </a:prstGeom>
          <a:ln>
            <a:noFill/>
          </a:ln>
        </p:spPr>
      </p:pic>
      <p:pic>
        <p:nvPicPr>
          <p:cNvPr id="518" name="Picture 3"/>
          <p:cNvPicPr/>
          <p:nvPr/>
        </p:nvPicPr>
        <p:blipFill>
          <a:blip r:embed="rId3"/>
          <a:srcRect l="22599" t="22328" r="24473" b="16151"/>
          <a:stretch/>
        </p:blipFill>
        <p:spPr>
          <a:xfrm>
            <a:off x="0" y="1059480"/>
            <a:ext cx="9035640" cy="4009680"/>
          </a:xfrm>
          <a:prstGeom prst="rect">
            <a:avLst/>
          </a:prstGeom>
          <a:ln>
            <a:noFill/>
          </a:ln>
        </p:spPr>
      </p:pic>
      <p:sp>
        <p:nvSpPr>
          <p:cNvPr id="519" name="CustomShape 1"/>
          <p:cNvSpPr/>
          <p:nvPr/>
        </p:nvSpPr>
        <p:spPr>
          <a:xfrm>
            <a:off x="179640" y="604800"/>
            <a:ext cx="6840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400" b="1" strike="noStrike" spc="-1">
                <a:solidFill>
                  <a:srgbClr val="000000"/>
                </a:solidFill>
                <a:uFill>
                  <a:solidFill>
                    <a:srgbClr val="FFFFFF"/>
                  </a:solidFill>
                </a:uFill>
                <a:latin typeface="Verdana"/>
              </a:rPr>
              <a:t>Distribuição dos depósitos minerais</a:t>
            </a:r>
            <a:endParaRPr lang="pt-B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CustomShape 1"/>
          <p:cNvSpPr/>
          <p:nvPr/>
        </p:nvSpPr>
        <p:spPr>
          <a:xfrm>
            <a:off x="2286000" y="2121840"/>
            <a:ext cx="4571640" cy="369000"/>
          </a:xfrm>
          <a:prstGeom prst="rect">
            <a:avLst/>
          </a:prstGeom>
          <a:noFill/>
          <a:ln w="9360">
            <a:noFill/>
          </a:ln>
        </p:spPr>
        <p:style>
          <a:lnRef idx="0">
            <a:scrgbClr r="0" g="0" b="0"/>
          </a:lnRef>
          <a:fillRef idx="0">
            <a:scrgbClr r="0" g="0" b="0"/>
          </a:fillRef>
          <a:effectRef idx="0">
            <a:scrgbClr r="0" g="0" b="0"/>
          </a:effectRef>
          <a:fontRef idx="minor"/>
        </p:style>
      </p:sp>
      <p:sp>
        <p:nvSpPr>
          <p:cNvPr id="521" name="CustomShape 2"/>
          <p:cNvSpPr/>
          <p:nvPr/>
        </p:nvSpPr>
        <p:spPr>
          <a:xfrm>
            <a:off x="1669680" y="338400"/>
            <a:ext cx="5652720" cy="7002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000" b="1" strike="noStrike" cap="all" spc="-1">
                <a:solidFill>
                  <a:srgbClr val="000000"/>
                </a:solidFill>
                <a:uFill>
                  <a:solidFill>
                    <a:srgbClr val="FFFFFF"/>
                  </a:solidFill>
                </a:uFill>
                <a:latin typeface="Arial"/>
              </a:rPr>
              <a:t>Importância do Brasil na Produção </a:t>
            </a:r>
            <a:endParaRPr lang="pt-BR" sz="1800" b="0" strike="noStrike" spc="-1">
              <a:solidFill>
                <a:srgbClr val="000000"/>
              </a:solidFill>
              <a:uFill>
                <a:solidFill>
                  <a:srgbClr val="FFFFFF"/>
                </a:solidFill>
              </a:uFill>
              <a:latin typeface="Arial"/>
            </a:endParaRPr>
          </a:p>
          <a:p>
            <a:pPr algn="ctr">
              <a:lnSpc>
                <a:spcPct val="100000"/>
              </a:lnSpc>
            </a:pPr>
            <a:r>
              <a:rPr lang="pt-BR" sz="2000" b="1" strike="noStrike" cap="all" spc="-1">
                <a:solidFill>
                  <a:srgbClr val="000000"/>
                </a:solidFill>
                <a:uFill>
                  <a:solidFill>
                    <a:srgbClr val="FFFFFF"/>
                  </a:solidFill>
                </a:uFill>
                <a:latin typeface="Arial"/>
              </a:rPr>
              <a:t>Mineral Mundial em 2016</a:t>
            </a:r>
            <a:endParaRPr lang="pt-BR" sz="1800" b="0" strike="noStrike" spc="-1">
              <a:solidFill>
                <a:srgbClr val="000000"/>
              </a:solidFill>
              <a:uFill>
                <a:solidFill>
                  <a:srgbClr val="FFFFFF"/>
                </a:solidFill>
              </a:uFill>
              <a:latin typeface="Arial"/>
            </a:endParaRPr>
          </a:p>
        </p:txBody>
      </p:sp>
      <p:sp>
        <p:nvSpPr>
          <p:cNvPr id="522" name="CustomShape 3"/>
          <p:cNvSpPr/>
          <p:nvPr/>
        </p:nvSpPr>
        <p:spPr>
          <a:xfrm>
            <a:off x="2286000" y="1935000"/>
            <a:ext cx="4571640" cy="369000"/>
          </a:xfrm>
          <a:prstGeom prst="rect">
            <a:avLst/>
          </a:prstGeom>
          <a:noFill/>
          <a:ln w="9360">
            <a:noFill/>
          </a:ln>
        </p:spPr>
        <p:style>
          <a:lnRef idx="0">
            <a:scrgbClr r="0" g="0" b="0"/>
          </a:lnRef>
          <a:fillRef idx="0">
            <a:scrgbClr r="0" g="0" b="0"/>
          </a:fillRef>
          <a:effectRef idx="0">
            <a:scrgbClr r="0" g="0" b="0"/>
          </a:effectRef>
          <a:fontRef idx="minor"/>
        </p:style>
      </p:sp>
      <p:graphicFrame>
        <p:nvGraphicFramePr>
          <p:cNvPr id="523" name="Table 4"/>
          <p:cNvGraphicFramePr/>
          <p:nvPr/>
        </p:nvGraphicFramePr>
        <p:xfrm>
          <a:off x="457200" y="1107360"/>
          <a:ext cx="8000640" cy="2760120"/>
        </p:xfrm>
        <a:graphic>
          <a:graphicData uri="http://schemas.openxmlformats.org/drawingml/2006/table">
            <a:tbl>
              <a:tblPr/>
              <a:tblGrid>
                <a:gridCol w="1736640">
                  <a:extLst>
                    <a:ext uri="{9D8B030D-6E8A-4147-A177-3AD203B41FA5}">
                      <a16:colId xmlns:a16="http://schemas.microsoft.com/office/drawing/2014/main" val="20000"/>
                    </a:ext>
                  </a:extLst>
                </a:gridCol>
                <a:gridCol w="1433160">
                  <a:extLst>
                    <a:ext uri="{9D8B030D-6E8A-4147-A177-3AD203B41FA5}">
                      <a16:colId xmlns:a16="http://schemas.microsoft.com/office/drawing/2014/main" val="20001"/>
                    </a:ext>
                  </a:extLst>
                </a:gridCol>
                <a:gridCol w="1685880">
                  <a:extLst>
                    <a:ext uri="{9D8B030D-6E8A-4147-A177-3AD203B41FA5}">
                      <a16:colId xmlns:a16="http://schemas.microsoft.com/office/drawing/2014/main" val="20002"/>
                    </a:ext>
                  </a:extLst>
                </a:gridCol>
                <a:gridCol w="1562040">
                  <a:extLst>
                    <a:ext uri="{9D8B030D-6E8A-4147-A177-3AD203B41FA5}">
                      <a16:colId xmlns:a16="http://schemas.microsoft.com/office/drawing/2014/main" val="20003"/>
                    </a:ext>
                  </a:extLst>
                </a:gridCol>
                <a:gridCol w="1582920">
                  <a:extLst>
                    <a:ext uri="{9D8B030D-6E8A-4147-A177-3AD203B41FA5}">
                      <a16:colId xmlns:a16="http://schemas.microsoft.com/office/drawing/2014/main" val="20004"/>
                    </a:ext>
                  </a:extLst>
                </a:gridCol>
              </a:tblGrid>
              <a:tr h="565200">
                <a:tc>
                  <a:txBody>
                    <a:bodyPr/>
                    <a:lstStyle/>
                    <a:p>
                      <a:pPr algn="ctr">
                        <a:lnSpc>
                          <a:spcPct val="100000"/>
                        </a:lnSpc>
                      </a:pPr>
                      <a:r>
                        <a:rPr lang="pt-BR" sz="1200" b="1" strike="noStrike" spc="-1">
                          <a:solidFill>
                            <a:srgbClr val="FFFFFF"/>
                          </a:solidFill>
                          <a:uFill>
                            <a:solidFill>
                              <a:srgbClr val="FFFFFF"/>
                            </a:solidFill>
                          </a:uFill>
                          <a:latin typeface="Arial"/>
                        </a:rPr>
                        <a:t>Exportador </a:t>
                      </a:r>
                      <a:r>
                        <a:rPr lang="pt-BR" sz="1200" b="1" i="1" strike="noStrike" spc="-1">
                          <a:solidFill>
                            <a:srgbClr val="FFFFFF"/>
                          </a:solidFill>
                          <a:uFill>
                            <a:solidFill>
                              <a:srgbClr val="FFFFFF"/>
                            </a:solidFill>
                          </a:uFill>
                          <a:latin typeface="Arial"/>
                        </a:rPr>
                        <a:t>Global </a:t>
                      </a:r>
                      <a:r>
                        <a:rPr lang="pt-BR" sz="1200" b="1" strike="noStrike" spc="-1">
                          <a:solidFill>
                            <a:srgbClr val="FFFFFF"/>
                          </a:solidFill>
                          <a:uFill>
                            <a:solidFill>
                              <a:srgbClr val="FFFFFF"/>
                            </a:solidFill>
                          </a:uFill>
                          <a:latin typeface="Arial"/>
                        </a:rPr>
                        <a:t>
</a:t>
                      </a:r>
                      <a:r>
                        <a:rPr lang="pt-BR" sz="1200" b="1" i="1" strike="noStrike" spc="-1">
                          <a:solidFill>
                            <a:srgbClr val="FFFFFF"/>
                          </a:solidFill>
                          <a:uFill>
                            <a:solidFill>
                              <a:srgbClr val="FFFFFF"/>
                            </a:solidFill>
                          </a:uFill>
                          <a:latin typeface="Arial"/>
                        </a:rPr>
                        <a:t>Player</a:t>
                      </a:r>
                      <a:endParaRPr lang="pt-BR"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4472C4"/>
                    </a:solidFill>
                  </a:tcPr>
                </a:tc>
                <a:tc>
                  <a:txBody>
                    <a:bodyPr/>
                    <a:lstStyle/>
                    <a:p>
                      <a:pPr algn="ctr">
                        <a:lnSpc>
                          <a:spcPct val="100000"/>
                        </a:lnSpc>
                      </a:pPr>
                      <a:r>
                        <a:rPr lang="pt-BR" sz="1200" b="1" strike="noStrike" spc="-1">
                          <a:solidFill>
                            <a:srgbClr val="FFFFFF"/>
                          </a:solidFill>
                          <a:uFill>
                            <a:solidFill>
                              <a:srgbClr val="FFFFFF"/>
                            </a:solidFill>
                          </a:uFill>
                          <a:latin typeface="Arial"/>
                        </a:rPr>
                        <a:t>Exportador</a:t>
                      </a:r>
                      <a:endParaRPr lang="pt-BR"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4472C4"/>
                    </a:solidFill>
                  </a:tcPr>
                </a:tc>
                <a:tc>
                  <a:txBody>
                    <a:bodyPr/>
                    <a:lstStyle/>
                    <a:p>
                      <a:pPr algn="ctr">
                        <a:lnSpc>
                          <a:spcPct val="100000"/>
                        </a:lnSpc>
                      </a:pPr>
                      <a:r>
                        <a:rPr lang="pt-BR" sz="1200" b="1" strike="noStrike" spc="-1">
                          <a:solidFill>
                            <a:srgbClr val="FFFFFF"/>
                          </a:solidFill>
                          <a:uFill>
                            <a:solidFill>
                              <a:srgbClr val="FFFFFF"/>
                            </a:solidFill>
                          </a:uFill>
                          <a:latin typeface="Arial"/>
                        </a:rPr>
                        <a:t>Auto-Suficiente</a:t>
                      </a:r>
                      <a:endParaRPr lang="pt-BR"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4472C4"/>
                    </a:solidFill>
                  </a:tcPr>
                </a:tc>
                <a:tc>
                  <a:txBody>
                    <a:bodyPr/>
                    <a:lstStyle/>
                    <a:p>
                      <a:pPr algn="ctr">
                        <a:lnSpc>
                          <a:spcPct val="100000"/>
                        </a:lnSpc>
                      </a:pPr>
                      <a:r>
                        <a:rPr lang="pt-BR" sz="1200" b="1" strike="noStrike" spc="-1">
                          <a:solidFill>
                            <a:srgbClr val="FFFFFF"/>
                          </a:solidFill>
                          <a:uFill>
                            <a:solidFill>
                              <a:srgbClr val="FFFFFF"/>
                            </a:solidFill>
                          </a:uFill>
                          <a:latin typeface="Arial"/>
                        </a:rPr>
                        <a:t>Importador/
Produtor</a:t>
                      </a:r>
                      <a:endParaRPr lang="pt-BR"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4472C4"/>
                    </a:solidFill>
                  </a:tcPr>
                </a:tc>
                <a:tc>
                  <a:txBody>
                    <a:bodyPr/>
                    <a:lstStyle/>
                    <a:p>
                      <a:pPr algn="ctr">
                        <a:lnSpc>
                          <a:spcPct val="100000"/>
                        </a:lnSpc>
                      </a:pPr>
                      <a:r>
                        <a:rPr lang="pt-BR" sz="1200" b="1" strike="noStrike" spc="-1">
                          <a:solidFill>
                            <a:srgbClr val="FFFFFF"/>
                          </a:solidFill>
                          <a:uFill>
                            <a:solidFill>
                              <a:srgbClr val="FFFFFF"/>
                            </a:solidFill>
                          </a:uFill>
                          <a:latin typeface="Arial"/>
                        </a:rPr>
                        <a:t>Dependência Externa</a:t>
                      </a:r>
                      <a:endParaRPr lang="pt-BR"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4472C4"/>
                    </a:solidFill>
                  </a:tcPr>
                </a:tc>
                <a:extLst>
                  <a:ext uri="{0D108BD9-81ED-4DB2-BD59-A6C34878D82A}">
                    <a16:rowId xmlns:a16="http://schemas.microsoft.com/office/drawing/2014/main" val="10000"/>
                  </a:ext>
                </a:extLst>
              </a:tr>
              <a:tr h="942840">
                <a:tc>
                  <a:txBody>
                    <a:bodyPr/>
                    <a:lstStyle/>
                    <a:p>
                      <a:pPr algn="ctr">
                        <a:lnSpc>
                          <a:spcPct val="100000"/>
                        </a:lnSpc>
                      </a:pPr>
                      <a:r>
                        <a:rPr lang="pt-BR" sz="1200" b="0" strike="noStrike" spc="-1">
                          <a:solidFill>
                            <a:srgbClr val="000000"/>
                          </a:solidFill>
                          <a:uFill>
                            <a:solidFill>
                              <a:srgbClr val="FFFFFF"/>
                            </a:solidFill>
                          </a:uFill>
                          <a:latin typeface="Arial"/>
                        </a:rPr>
                        <a:t>Nióbio (1°)</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Min.Ferro (3°)</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Vermiculita (3°)</a:t>
                      </a:r>
                      <a:endParaRPr lang="pt-BR"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B4C7E7"/>
                    </a:solidFill>
                  </a:tcPr>
                </a:tc>
                <a:tc>
                  <a:txBody>
                    <a:bodyPr/>
                    <a:lstStyle/>
                    <a:p>
                      <a:pPr algn="ctr">
                        <a:lnSpc>
                          <a:spcPct val="100000"/>
                        </a:lnSpc>
                      </a:pPr>
                      <a:r>
                        <a:rPr lang="pt-BR" sz="1200" b="0" strike="noStrike" spc="-1">
                          <a:solidFill>
                            <a:srgbClr val="000000"/>
                          </a:solidFill>
                          <a:uFill>
                            <a:solidFill>
                              <a:srgbClr val="FFFFFF"/>
                            </a:solidFill>
                          </a:uFill>
                          <a:latin typeface="Arial"/>
                        </a:rPr>
                        <a:t>Estanho</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Níquel</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Magnesita</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Manganês</a:t>
                      </a:r>
                      <a:endParaRPr lang="pt-BR"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AE3F3"/>
                    </a:solidFill>
                  </a:tcPr>
                </a:tc>
                <a:tc>
                  <a:txBody>
                    <a:bodyPr/>
                    <a:lstStyle/>
                    <a:p>
                      <a:pPr algn="ctr">
                        <a:lnSpc>
                          <a:spcPct val="100000"/>
                        </a:lnSpc>
                      </a:pPr>
                      <a:r>
                        <a:rPr lang="pt-BR" sz="1200" b="0" strike="noStrike" spc="-1">
                          <a:solidFill>
                            <a:srgbClr val="000000"/>
                          </a:solidFill>
                          <a:uFill>
                            <a:solidFill>
                              <a:srgbClr val="FFFFFF"/>
                            </a:solidFill>
                          </a:uFill>
                          <a:latin typeface="Arial"/>
                        </a:rPr>
                        <a:t>Calcário</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Diamante Indust.</a:t>
                      </a:r>
                      <a:endParaRPr lang="pt-BR"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AE3F3"/>
                    </a:solidFill>
                  </a:tcPr>
                </a:tc>
                <a:tc>
                  <a:txBody>
                    <a:bodyPr/>
                    <a:lstStyle/>
                    <a:p>
                      <a:pPr algn="ctr">
                        <a:lnSpc>
                          <a:spcPct val="100000"/>
                        </a:lnSpc>
                      </a:pPr>
                      <a:r>
                        <a:rPr lang="pt-BR" sz="1200" b="0" strike="noStrike" spc="-1">
                          <a:solidFill>
                            <a:srgbClr val="000000"/>
                          </a:solidFill>
                          <a:uFill>
                            <a:solidFill>
                              <a:srgbClr val="FFFFFF"/>
                            </a:solidFill>
                          </a:uFill>
                          <a:latin typeface="Arial"/>
                        </a:rPr>
                        <a:t>Cobre</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Enxofre</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Titânio</a:t>
                      </a:r>
                      <a:endParaRPr lang="pt-BR"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AE3F3"/>
                    </a:solidFill>
                  </a:tcPr>
                </a:tc>
                <a:tc>
                  <a:txBody>
                    <a:bodyPr/>
                    <a:lstStyle/>
                    <a:p>
                      <a:pPr algn="ctr">
                        <a:lnSpc>
                          <a:spcPct val="100000"/>
                        </a:lnSpc>
                      </a:pP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Carvão Metalúrgico</a:t>
                      </a:r>
                      <a:endParaRPr lang="pt-BR" sz="1800" b="0" strike="noStrike" spc="-1">
                        <a:solidFill>
                          <a:srgbClr val="000000"/>
                        </a:solidFill>
                        <a:uFill>
                          <a:solidFill>
                            <a:srgbClr val="FFFFFF"/>
                          </a:solidFill>
                        </a:uFill>
                        <a:latin typeface="Arial"/>
                      </a:endParaRPr>
                    </a:p>
                    <a:p>
                      <a:pPr algn="ctr">
                        <a:lnSpc>
                          <a:spcPct val="100000"/>
                        </a:lnSpc>
                      </a:pP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Potássio</a:t>
                      </a:r>
                      <a:endParaRPr lang="pt-BR"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B4C7E7"/>
                    </a:solidFill>
                  </a:tcPr>
                </a:tc>
                <a:extLst>
                  <a:ext uri="{0D108BD9-81ED-4DB2-BD59-A6C34878D82A}">
                    <a16:rowId xmlns:a16="http://schemas.microsoft.com/office/drawing/2014/main" val="10001"/>
                  </a:ext>
                </a:extLst>
              </a:tr>
              <a:tr h="753840">
                <a:tc>
                  <a:txBody>
                    <a:bodyPr/>
                    <a:lstStyle/>
                    <a:p>
                      <a:pPr algn="ctr">
                        <a:lnSpc>
                          <a:spcPct val="100000"/>
                        </a:lnSpc>
                      </a:pPr>
                      <a:r>
                        <a:rPr lang="pt-BR" sz="1200" b="0" strike="noStrike" spc="-1">
                          <a:solidFill>
                            <a:srgbClr val="000000"/>
                          </a:solidFill>
                          <a:uFill>
                            <a:solidFill>
                              <a:srgbClr val="FFFFFF"/>
                            </a:solidFill>
                          </a:uFill>
                          <a:latin typeface="Arial"/>
                        </a:rPr>
                        <a:t>Grafita (3°)</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Bauxita (3°)</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Caulim (5°)</a:t>
                      </a:r>
                      <a:endParaRPr lang="pt-BR"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B4C7E7"/>
                    </a:solidFill>
                  </a:tcPr>
                </a:tc>
                <a:tc>
                  <a:txBody>
                    <a:bodyPr/>
                    <a:lstStyle/>
                    <a:p>
                      <a:pPr algn="ctr">
                        <a:lnSpc>
                          <a:spcPct val="100000"/>
                        </a:lnSpc>
                      </a:pPr>
                      <a:r>
                        <a:rPr lang="pt-BR" sz="1200" b="0" strike="noStrike" spc="-1">
                          <a:solidFill>
                            <a:srgbClr val="000000"/>
                          </a:solidFill>
                          <a:uFill>
                            <a:solidFill>
                              <a:srgbClr val="FFFFFF"/>
                            </a:solidFill>
                          </a:uFill>
                          <a:latin typeface="Arial"/>
                        </a:rPr>
                        <a:t>Cromo</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Ouro</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Rochas Ornamentais</a:t>
                      </a:r>
                      <a:endParaRPr lang="pt-BR"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AE3F3"/>
                    </a:solidFill>
                  </a:tcPr>
                </a:tc>
                <a:tc>
                  <a:txBody>
                    <a:bodyPr/>
                    <a:lstStyle/>
                    <a:p>
                      <a:pPr algn="ctr">
                        <a:lnSpc>
                          <a:spcPct val="100000"/>
                        </a:lnSpc>
                      </a:pPr>
                      <a:r>
                        <a:rPr lang="pt-BR" sz="1200" b="0" strike="noStrike" spc="-1">
                          <a:solidFill>
                            <a:srgbClr val="000000"/>
                          </a:solidFill>
                          <a:uFill>
                            <a:solidFill>
                              <a:srgbClr val="FFFFFF"/>
                            </a:solidFill>
                          </a:uFill>
                          <a:latin typeface="Arial"/>
                        </a:rPr>
                        <a:t>Tungstênio</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Talco</a:t>
                      </a:r>
                      <a:endParaRPr lang="pt-BR"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AE3F3"/>
                    </a:solidFill>
                  </a:tcPr>
                </a:tc>
                <a:tc>
                  <a:txBody>
                    <a:bodyPr/>
                    <a:lstStyle/>
                    <a:p>
                      <a:pPr algn="ctr">
                        <a:lnSpc>
                          <a:spcPct val="100000"/>
                        </a:lnSpc>
                      </a:pPr>
                      <a:r>
                        <a:rPr lang="pt-BR" sz="1200" b="0" strike="noStrike" spc="-1">
                          <a:solidFill>
                            <a:srgbClr val="000000"/>
                          </a:solidFill>
                          <a:uFill>
                            <a:solidFill>
                              <a:srgbClr val="FFFFFF"/>
                            </a:solidFill>
                          </a:uFill>
                          <a:latin typeface="Arial"/>
                        </a:rPr>
                        <a:t>Fosfato</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Diatomito</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Zinco</a:t>
                      </a:r>
                      <a:endParaRPr lang="pt-BR"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DAE3F3"/>
                    </a:solidFill>
                  </a:tcPr>
                </a:tc>
                <a:tc>
                  <a:txBody>
                    <a:bodyPr/>
                    <a:lstStyle/>
                    <a:p>
                      <a:pPr algn="ctr">
                        <a:lnSpc>
                          <a:spcPct val="100000"/>
                        </a:lnSpc>
                      </a:pP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Arial"/>
                        </a:rPr>
                        <a:t>Terras Raras</a:t>
                      </a:r>
                      <a:endParaRPr lang="pt-BR" sz="1800" b="0" strike="noStrike" spc="-1">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B4C7E7"/>
                    </a:solidFill>
                  </a:tcPr>
                </a:tc>
                <a:extLst>
                  <a:ext uri="{0D108BD9-81ED-4DB2-BD59-A6C34878D82A}">
                    <a16:rowId xmlns:a16="http://schemas.microsoft.com/office/drawing/2014/main" val="10002"/>
                  </a:ext>
                </a:extLst>
              </a:tr>
              <a:tr h="366120">
                <a:tc gridSpan="5">
                  <a:txBody>
                    <a:bodyPr/>
                    <a:lstStyle/>
                    <a:p>
                      <a:endParaRPr lang="pt-B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B4C7E7"/>
                    </a:solidFill>
                  </a:tcPr>
                </a:tc>
                <a:tc hMerge="1">
                  <a:txBody>
                    <a:bodyPr/>
                    <a:lstStyle/>
                    <a:p>
                      <a:endParaRPr lang="pt-BR"/>
                    </a:p>
                  </a:txBody>
                  <a:tcPr>
                    <a:solidFill>
                      <a:srgbClr val="729FCF"/>
                    </a:solidFill>
                  </a:tcPr>
                </a:tc>
                <a:tc hMerge="1">
                  <a:txBody>
                    <a:bodyPr/>
                    <a:lstStyle/>
                    <a:p>
                      <a:endParaRPr lang="pt-BR"/>
                    </a:p>
                  </a:txBody>
                  <a:tcPr>
                    <a:solidFill>
                      <a:srgbClr val="729FCF"/>
                    </a:solidFill>
                  </a:tcPr>
                </a:tc>
                <a:tc hMerge="1">
                  <a:txBody>
                    <a:bodyPr/>
                    <a:lstStyle/>
                    <a:p>
                      <a:endParaRPr lang="pt-BR"/>
                    </a:p>
                  </a:txBody>
                  <a:tcPr>
                    <a:solidFill>
                      <a:srgbClr val="729FCF"/>
                    </a:solidFill>
                  </a:tcPr>
                </a:tc>
                <a:tc hMerge="1">
                  <a:txBody>
                    <a:bodyPr/>
                    <a:lstStyle/>
                    <a:p>
                      <a:endParaRPr lang="pt-BR"/>
                    </a:p>
                  </a:txBody>
                  <a:tcPr>
                    <a:solidFill>
                      <a:srgbClr val="729FCF"/>
                    </a:solidFill>
                  </a:tcPr>
                </a:tc>
                <a:extLst>
                  <a:ext uri="{0D108BD9-81ED-4DB2-BD59-A6C34878D82A}">
                    <a16:rowId xmlns:a16="http://schemas.microsoft.com/office/drawing/2014/main" val="10003"/>
                  </a:ext>
                </a:extLst>
              </a:tr>
            </a:tbl>
          </a:graphicData>
        </a:graphic>
      </p:graphicFrame>
      <p:sp>
        <p:nvSpPr>
          <p:cNvPr id="524" name="CustomShape 5"/>
          <p:cNvSpPr/>
          <p:nvPr/>
        </p:nvSpPr>
        <p:spPr>
          <a:xfrm rot="5400000">
            <a:off x="1706040" y="3101040"/>
            <a:ext cx="588960" cy="1856880"/>
          </a:xfrm>
          <a:prstGeom prst="bentUpArrow">
            <a:avLst>
              <a:gd name="adj1" fmla="val 25000"/>
              <a:gd name="adj2" fmla="val 25000"/>
              <a:gd name="adj3" fmla="val 25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sp>
        <p:nvSpPr>
          <p:cNvPr id="525" name="CustomShape 6"/>
          <p:cNvSpPr/>
          <p:nvPr/>
        </p:nvSpPr>
        <p:spPr>
          <a:xfrm rot="16200000">
            <a:off x="6777720" y="3101400"/>
            <a:ext cx="588960" cy="1856880"/>
          </a:xfrm>
          <a:prstGeom prst="bentUpArrow">
            <a:avLst>
              <a:gd name="adj1" fmla="val 25000"/>
              <a:gd name="adj2" fmla="val 25000"/>
              <a:gd name="adj3" fmla="val 25000"/>
            </a:avLst>
          </a:prstGeom>
          <a:solidFill>
            <a:schemeClr val="accent5"/>
          </a:solidFill>
          <a:ln>
            <a:no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p:style>
      </p:sp>
      <p:sp>
        <p:nvSpPr>
          <p:cNvPr id="526" name="CustomShape 7"/>
          <p:cNvSpPr/>
          <p:nvPr/>
        </p:nvSpPr>
        <p:spPr>
          <a:xfrm>
            <a:off x="2858760" y="3807720"/>
            <a:ext cx="3274560" cy="60876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BR" sz="1700" b="1" strike="noStrike" spc="-1">
                <a:solidFill>
                  <a:srgbClr val="000000"/>
                </a:solidFill>
                <a:uFill>
                  <a:solidFill>
                    <a:srgbClr val="FFFFFF"/>
                  </a:solidFill>
                </a:uFill>
                <a:latin typeface="Arial"/>
              </a:rPr>
              <a:t>Minerais Estratégicos</a:t>
            </a:r>
            <a:endParaRPr lang="pt-BR" sz="1800" b="0" strike="noStrike" spc="-1">
              <a:solidFill>
                <a:srgbClr val="000000"/>
              </a:solidFill>
              <a:uFill>
                <a:solidFill>
                  <a:srgbClr val="FFFFFF"/>
                </a:solidFill>
              </a:uFill>
              <a:latin typeface="Arial"/>
            </a:endParaRPr>
          </a:p>
          <a:p>
            <a:pPr algn="ctr">
              <a:lnSpc>
                <a:spcPct val="100000"/>
              </a:lnSpc>
            </a:pPr>
            <a:r>
              <a:rPr lang="pt-BR" sz="1600" b="1" strike="noStrike" spc="-1">
                <a:solidFill>
                  <a:srgbClr val="000000"/>
                </a:solidFill>
                <a:uFill>
                  <a:solidFill>
                    <a:srgbClr val="FFFFFF"/>
                  </a:solidFill>
                </a:uFill>
                <a:latin typeface="Arial"/>
              </a:rPr>
              <a:t>para a Balança Comercial Bras</a:t>
            </a:r>
            <a:r>
              <a:rPr lang="pt-BR" sz="1700" b="1" strike="noStrike" spc="-1">
                <a:solidFill>
                  <a:srgbClr val="000000"/>
                </a:solidFill>
                <a:uFill>
                  <a:solidFill>
                    <a:srgbClr val="FFFFFF"/>
                  </a:solidFill>
                </a:uFill>
                <a:latin typeface="Arial"/>
              </a:rPr>
              <a:t>il</a:t>
            </a:r>
            <a:endParaRPr lang="pt-BR" sz="1800" b="0" strike="noStrike" spc="-1">
              <a:solidFill>
                <a:srgbClr val="000000"/>
              </a:solidFill>
              <a:uFill>
                <a:solidFill>
                  <a:srgbClr val="FFFFFF"/>
                </a:solidFill>
              </a:uFill>
              <a:latin typeface="Arial"/>
            </a:endParaRPr>
          </a:p>
        </p:txBody>
      </p:sp>
      <p:sp>
        <p:nvSpPr>
          <p:cNvPr id="527" name="CustomShape 8"/>
          <p:cNvSpPr/>
          <p:nvPr/>
        </p:nvSpPr>
        <p:spPr>
          <a:xfrm>
            <a:off x="3429360" y="4338360"/>
            <a:ext cx="1718640" cy="42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100" b="0" strike="noStrike" spc="-1">
                <a:solidFill>
                  <a:srgbClr val="000000"/>
                </a:solidFill>
                <a:uFill>
                  <a:solidFill>
                    <a:srgbClr val="FFFFFF"/>
                  </a:solidFill>
                </a:uFill>
                <a:latin typeface="Arial"/>
              </a:rPr>
              <a:t>Fonte: USGS 2015</a:t>
            </a:r>
            <a:endParaRPr lang="pt-BR" sz="1800" b="0" strike="noStrike" spc="-1">
              <a:solidFill>
                <a:srgbClr val="000000"/>
              </a:solidFill>
              <a:uFill>
                <a:solidFill>
                  <a:srgbClr val="FFFFFF"/>
                </a:solidFill>
              </a:uFill>
              <a:latin typeface="Arial"/>
            </a:endParaRPr>
          </a:p>
          <a:p>
            <a:pPr>
              <a:lnSpc>
                <a:spcPct val="100000"/>
              </a:lnSpc>
            </a:pPr>
            <a:r>
              <a:rPr lang="pt-BR" sz="1100" b="0" strike="noStrike" spc="-1">
                <a:solidFill>
                  <a:srgbClr val="000000"/>
                </a:solidFill>
                <a:uFill>
                  <a:solidFill>
                    <a:srgbClr val="FFFFFF"/>
                  </a:solidFill>
                </a:uFill>
                <a:latin typeface="Arial"/>
              </a:rPr>
              <a:t>Elaboração IBRAM 2016</a:t>
            </a:r>
            <a:endParaRPr lang="pt-BR" sz="1800" b="0" strike="noStrike" spc="-1">
              <a:solidFill>
                <a:srgbClr val="000000"/>
              </a:solidFill>
              <a:uFill>
                <a:solidFill>
                  <a:srgbClr val="FFFFFF"/>
                </a:solidFill>
              </a:uFill>
              <a:latin typeface="Arial"/>
            </a:endParaRPr>
          </a:p>
        </p:txBody>
      </p:sp>
      <p:sp>
        <p:nvSpPr>
          <p:cNvPr id="528" name="CustomShape 9"/>
          <p:cNvSpPr/>
          <p:nvPr/>
        </p:nvSpPr>
        <p:spPr>
          <a:xfrm>
            <a:off x="539640" y="1682640"/>
            <a:ext cx="1583640" cy="1998000"/>
          </a:xfrm>
          <a:prstGeom prst="ellipse">
            <a:avLst/>
          </a:prstGeom>
          <a:noFill/>
          <a:ln w="50760">
            <a:solidFill>
              <a:schemeClr val="accent2"/>
            </a:solidFill>
          </a:ln>
        </p:spPr>
        <p:style>
          <a:lnRef idx="2">
            <a:schemeClr val="accent1">
              <a:shade val="50000"/>
            </a:schemeClr>
          </a:lnRef>
          <a:fillRef idx="1">
            <a:schemeClr val="accent1"/>
          </a:fillRef>
          <a:effectRef idx="0">
            <a:schemeClr val="accent1"/>
          </a:effectRef>
          <a:fontRef idx="minor"/>
        </p:style>
      </p:sp>
      <p:sp>
        <p:nvSpPr>
          <p:cNvPr id="529" name="TextShape 10"/>
          <p:cNvSpPr txBox="1"/>
          <p:nvPr/>
        </p:nvSpPr>
        <p:spPr>
          <a:xfrm>
            <a:off x="6997680" y="4845240"/>
            <a:ext cx="2057040" cy="273600"/>
          </a:xfrm>
          <a:prstGeom prst="rect">
            <a:avLst/>
          </a:prstGeom>
          <a:noFill/>
          <a:ln>
            <a:noFill/>
          </a:ln>
        </p:spPr>
        <p:txBody>
          <a:bodyPr lIns="90000" tIns="45000" rIns="90000" bIns="45000"/>
          <a:lstStyle/>
          <a:p>
            <a:pPr algn="r">
              <a:lnSpc>
                <a:spcPct val="100000"/>
              </a:lnSpc>
            </a:pPr>
            <a:fld id="{297AA788-B8AB-4CB2-91C6-A70D3472B37B}" type="slidenum">
              <a:rPr lang="pt-BR" sz="1400" b="0" strike="noStrike" spc="-1">
                <a:solidFill>
                  <a:srgbClr val="000000"/>
                </a:solidFill>
                <a:uFill>
                  <a:solidFill>
                    <a:srgbClr val="FFFFFF"/>
                  </a:solidFill>
                </a:uFill>
                <a:latin typeface="Arial"/>
              </a:rPr>
              <a:t>22</a:t>
            </a:fld>
            <a:endParaRPr lang="pt-BR" sz="1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TextShape 1"/>
          <p:cNvSpPr txBox="1"/>
          <p:nvPr/>
        </p:nvSpPr>
        <p:spPr>
          <a:xfrm>
            <a:off x="874440" y="304560"/>
            <a:ext cx="7886520" cy="993960"/>
          </a:xfrm>
          <a:prstGeom prst="rect">
            <a:avLst/>
          </a:prstGeom>
          <a:noFill/>
          <a:ln>
            <a:noFill/>
          </a:ln>
        </p:spPr>
        <p:txBody>
          <a:bodyPr lIns="90000" tIns="45000" rIns="90000" bIns="45000"/>
          <a:lstStyle/>
          <a:p>
            <a:pPr algn="ctr">
              <a:lnSpc>
                <a:spcPct val="100000"/>
              </a:lnSpc>
            </a:pPr>
            <a:r>
              <a:rPr lang="en-US" sz="2400" b="1" strike="noStrike" cap="all" spc="-1">
                <a:solidFill>
                  <a:srgbClr val="000000"/>
                </a:solidFill>
                <a:uFill>
                  <a:solidFill>
                    <a:srgbClr val="FFFFFF"/>
                  </a:solidFill>
                </a:uFill>
                <a:latin typeface="Arial"/>
              </a:rPr>
              <a:t>números do setor mineral</a:t>
            </a:r>
            <a:endParaRPr lang="en-US" sz="1800" b="0" strike="noStrike" spc="-1">
              <a:solidFill>
                <a:srgbClr val="000000"/>
              </a:solidFill>
              <a:uFill>
                <a:solidFill>
                  <a:srgbClr val="FFFFFF"/>
                </a:solidFill>
              </a:uFill>
              <a:latin typeface="Calibri"/>
            </a:endParaRPr>
          </a:p>
        </p:txBody>
      </p:sp>
      <p:sp>
        <p:nvSpPr>
          <p:cNvPr id="531" name="TextShape 2"/>
          <p:cNvSpPr txBox="1"/>
          <p:nvPr/>
        </p:nvSpPr>
        <p:spPr>
          <a:xfrm>
            <a:off x="6997680" y="4845240"/>
            <a:ext cx="2057040" cy="273600"/>
          </a:xfrm>
          <a:prstGeom prst="rect">
            <a:avLst/>
          </a:prstGeom>
          <a:noFill/>
          <a:ln>
            <a:noFill/>
          </a:ln>
        </p:spPr>
        <p:txBody>
          <a:bodyPr lIns="90000" tIns="45000" rIns="90000" bIns="45000"/>
          <a:lstStyle/>
          <a:p>
            <a:pPr algn="r">
              <a:lnSpc>
                <a:spcPct val="100000"/>
              </a:lnSpc>
            </a:pPr>
            <a:fld id="{BCE2058D-3A7C-46C6-A8E9-A910E1222348}" type="slidenum">
              <a:rPr lang="pt-BR" sz="1400" b="0" strike="noStrike" spc="-1">
                <a:solidFill>
                  <a:srgbClr val="000000"/>
                </a:solidFill>
                <a:uFill>
                  <a:solidFill>
                    <a:srgbClr val="FFFFFF"/>
                  </a:solidFill>
                </a:uFill>
                <a:latin typeface="Arial"/>
              </a:rPr>
              <a:t>23</a:t>
            </a:fld>
            <a:endParaRPr lang="pt-BR" sz="1400" b="0" strike="noStrike" spc="-1">
              <a:solidFill>
                <a:srgbClr val="000000"/>
              </a:solidFill>
              <a:uFill>
                <a:solidFill>
                  <a:srgbClr val="FFFFFF"/>
                </a:solidFill>
              </a:uFill>
              <a:latin typeface="Times New Roman"/>
            </a:endParaRPr>
          </a:p>
        </p:txBody>
      </p:sp>
      <p:sp>
        <p:nvSpPr>
          <p:cNvPr id="532" name="CustomShape 3"/>
          <p:cNvSpPr/>
          <p:nvPr/>
        </p:nvSpPr>
        <p:spPr>
          <a:xfrm>
            <a:off x="6076800" y="4680720"/>
            <a:ext cx="224316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a:solidFill>
                  <a:srgbClr val="000000"/>
                </a:solidFill>
                <a:uFill>
                  <a:solidFill>
                    <a:srgbClr val="FFFFFF"/>
                  </a:solidFill>
                </a:uFill>
                <a:latin typeface="Calibri Light"/>
              </a:rPr>
              <a:t>Fonte: CAGED/MDIC/IBGE/IBRAM</a:t>
            </a:r>
            <a:endParaRPr lang="pt-BR" sz="1800" b="0" strike="noStrike" spc="-1">
              <a:solidFill>
                <a:srgbClr val="000000"/>
              </a:solidFill>
              <a:uFill>
                <a:solidFill>
                  <a:srgbClr val="FFFFFF"/>
                </a:solidFill>
              </a:uFill>
              <a:latin typeface="Arial"/>
            </a:endParaRPr>
          </a:p>
        </p:txBody>
      </p:sp>
      <p:sp>
        <p:nvSpPr>
          <p:cNvPr id="533" name="CustomShape 4"/>
          <p:cNvSpPr/>
          <p:nvPr/>
        </p:nvSpPr>
        <p:spPr>
          <a:xfrm>
            <a:off x="1208880" y="1224000"/>
            <a:ext cx="5127120" cy="325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200000"/>
              </a:lnSpc>
            </a:pPr>
            <a:r>
              <a:rPr lang="pt-BR" sz="1600" b="1" strike="noStrike" spc="-1">
                <a:solidFill>
                  <a:srgbClr val="FF0000"/>
                </a:solidFill>
                <a:uFill>
                  <a:solidFill>
                    <a:srgbClr val="FFFFFF"/>
                  </a:solidFill>
                </a:uFill>
                <a:latin typeface="Arial"/>
              </a:rPr>
              <a:t>16,8%</a:t>
            </a:r>
            <a:r>
              <a:rPr lang="pt-BR" sz="1600" b="1" strike="noStrike" spc="-1">
                <a:solidFill>
                  <a:srgbClr val="000000"/>
                </a:solidFill>
                <a:uFill>
                  <a:solidFill>
                    <a:srgbClr val="FFFFFF"/>
                  </a:solidFill>
                </a:uFill>
                <a:latin typeface="Arial"/>
              </a:rPr>
              <a:t> do PIB Industrial </a:t>
            </a:r>
          </a:p>
          <a:p>
            <a:pPr>
              <a:lnSpc>
                <a:spcPct val="200000"/>
              </a:lnSpc>
            </a:pPr>
            <a:r>
              <a:rPr lang="pt-BR" sz="1600" b="1" strike="noStrike" spc="-1">
                <a:solidFill>
                  <a:srgbClr val="000000"/>
                </a:solidFill>
                <a:uFill>
                  <a:solidFill>
                    <a:srgbClr val="FFFFFF"/>
                  </a:solidFill>
                </a:uFill>
                <a:latin typeface="Arial"/>
              </a:rPr>
              <a:t>Faturamento: </a:t>
            </a:r>
            <a:r>
              <a:rPr lang="pt-BR" sz="1600" b="1" strike="noStrike" spc="-1">
                <a:solidFill>
                  <a:srgbClr val="FF0000"/>
                </a:solidFill>
                <a:uFill>
                  <a:solidFill>
                    <a:srgbClr val="FFFFFF"/>
                  </a:solidFill>
                </a:uFill>
                <a:latin typeface="Arial"/>
              </a:rPr>
              <a:t>US$ 32 bilhões</a:t>
            </a:r>
            <a:endParaRPr lang="pt-BR" sz="1600" b="1" strike="noStrike" spc="-1">
              <a:solidFill>
                <a:srgbClr val="000000"/>
              </a:solidFill>
              <a:uFill>
                <a:solidFill>
                  <a:srgbClr val="FFFFFF"/>
                </a:solidFill>
              </a:uFill>
              <a:latin typeface="Arial"/>
            </a:endParaRPr>
          </a:p>
          <a:p>
            <a:pPr>
              <a:lnSpc>
                <a:spcPct val="200000"/>
              </a:lnSpc>
            </a:pPr>
            <a:r>
              <a:rPr lang="pt-BR" sz="1600" b="1" strike="noStrike" spc="-1">
                <a:solidFill>
                  <a:srgbClr val="000000"/>
                </a:solidFill>
                <a:uFill>
                  <a:solidFill>
                    <a:srgbClr val="FFFFFF"/>
                  </a:solidFill>
                </a:uFill>
                <a:latin typeface="Arial"/>
              </a:rPr>
              <a:t>Produção: Mais de </a:t>
            </a:r>
            <a:r>
              <a:rPr lang="pt-BR" sz="1600" b="1" strike="noStrike" spc="-1">
                <a:solidFill>
                  <a:srgbClr val="FF0000"/>
                </a:solidFill>
                <a:uFill>
                  <a:solidFill>
                    <a:srgbClr val="FFFFFF"/>
                  </a:solidFill>
                </a:uFill>
                <a:latin typeface="Arial"/>
              </a:rPr>
              <a:t>2 bilhões </a:t>
            </a:r>
            <a:r>
              <a:rPr lang="pt-BR" sz="1600" b="1" strike="noStrike" spc="-1">
                <a:solidFill>
                  <a:srgbClr val="000000"/>
                </a:solidFill>
                <a:uFill>
                  <a:solidFill>
                    <a:srgbClr val="FFFFFF"/>
                  </a:solidFill>
                </a:uFill>
                <a:latin typeface="Arial"/>
              </a:rPr>
              <a:t>de toneladas/ano</a:t>
            </a:r>
          </a:p>
          <a:p>
            <a:pPr>
              <a:lnSpc>
                <a:spcPct val="200000"/>
              </a:lnSpc>
            </a:pPr>
            <a:r>
              <a:rPr lang="pt-BR" sz="1600" b="1" strike="noStrike" spc="-1">
                <a:solidFill>
                  <a:srgbClr val="FF0000"/>
                </a:solidFill>
                <a:uFill>
                  <a:solidFill>
                    <a:srgbClr val="FFFFFF"/>
                  </a:solidFill>
                </a:uFill>
                <a:latin typeface="Arial"/>
              </a:rPr>
              <a:t>30%</a:t>
            </a:r>
            <a:r>
              <a:rPr lang="pt-BR" sz="1600" b="1" strike="noStrike" spc="-1">
                <a:solidFill>
                  <a:srgbClr val="000000"/>
                </a:solidFill>
                <a:uFill>
                  <a:solidFill>
                    <a:srgbClr val="FFFFFF"/>
                  </a:solidFill>
                </a:uFill>
                <a:latin typeface="Arial"/>
              </a:rPr>
              <a:t> do saldo da balança comercial</a:t>
            </a:r>
          </a:p>
          <a:p>
            <a:pPr>
              <a:lnSpc>
                <a:spcPct val="200000"/>
              </a:lnSpc>
            </a:pPr>
            <a:r>
              <a:rPr lang="pt-BR" sz="1600" b="1" strike="noStrike" spc="-1">
                <a:solidFill>
                  <a:srgbClr val="000000"/>
                </a:solidFill>
                <a:uFill>
                  <a:solidFill>
                    <a:srgbClr val="FFFFFF"/>
                  </a:solidFill>
                </a:uFill>
                <a:latin typeface="Arial"/>
              </a:rPr>
              <a:t>Área ocupada: </a:t>
            </a:r>
            <a:r>
              <a:rPr lang="pt-BR" sz="1600" b="1" strike="noStrike" spc="-1">
                <a:solidFill>
                  <a:srgbClr val="FF0000"/>
                </a:solidFill>
                <a:uFill>
                  <a:solidFill>
                    <a:srgbClr val="FFFFFF"/>
                  </a:solidFill>
                </a:uFill>
                <a:latin typeface="Arial"/>
              </a:rPr>
              <a:t>0,5% do território </a:t>
            </a:r>
            <a:r>
              <a:rPr lang="pt-BR" sz="1600" b="1" strike="noStrike" spc="-1">
                <a:solidFill>
                  <a:srgbClr val="000000"/>
                </a:solidFill>
                <a:uFill>
                  <a:solidFill>
                    <a:srgbClr val="FFFFFF"/>
                  </a:solidFill>
                </a:uFill>
                <a:latin typeface="Arial"/>
              </a:rPr>
              <a:t>nacional</a:t>
            </a:r>
          </a:p>
          <a:p>
            <a:pPr>
              <a:lnSpc>
                <a:spcPct val="200000"/>
              </a:lnSpc>
            </a:pPr>
            <a:r>
              <a:rPr lang="pt-BR" sz="1600" b="1" strike="noStrike" spc="-1">
                <a:solidFill>
                  <a:srgbClr val="FF0000"/>
                </a:solidFill>
                <a:uFill>
                  <a:solidFill>
                    <a:srgbClr val="FFFFFF"/>
                  </a:solidFill>
                </a:uFill>
                <a:latin typeface="Arial"/>
              </a:rPr>
              <a:t>180 mil</a:t>
            </a:r>
            <a:r>
              <a:rPr lang="pt-BR" sz="1600" b="1" strike="noStrike" spc="-1">
                <a:solidFill>
                  <a:srgbClr val="000000"/>
                </a:solidFill>
                <a:uFill>
                  <a:solidFill>
                    <a:srgbClr val="FFFFFF"/>
                  </a:solidFill>
                </a:uFill>
                <a:latin typeface="Arial"/>
              </a:rPr>
              <a:t> empregos diretos</a:t>
            </a:r>
          </a:p>
          <a:p>
            <a:pPr>
              <a:lnSpc>
                <a:spcPct val="200000"/>
              </a:lnSpc>
            </a:pPr>
            <a:r>
              <a:rPr lang="pt-BR" sz="1600" b="1" strike="noStrike" spc="-1">
                <a:solidFill>
                  <a:srgbClr val="FF0000"/>
                </a:solidFill>
                <a:uFill>
                  <a:solidFill>
                    <a:srgbClr val="FFFFFF"/>
                  </a:solidFill>
                </a:uFill>
                <a:latin typeface="Arial"/>
              </a:rPr>
              <a:t>2 milhões </a:t>
            </a:r>
            <a:r>
              <a:rPr lang="pt-BR" sz="1600" b="1" strike="noStrike" spc="-1">
                <a:solidFill>
                  <a:srgbClr val="000000"/>
                </a:solidFill>
                <a:uFill>
                  <a:solidFill>
                    <a:srgbClr val="FFFFFF"/>
                  </a:solidFill>
                </a:uFill>
                <a:latin typeface="Arial"/>
              </a:rPr>
              <a:t>de empregos indiretos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CustomShape 1"/>
          <p:cNvSpPr/>
          <p:nvPr/>
        </p:nvSpPr>
        <p:spPr>
          <a:xfrm>
            <a:off x="958320" y="4063680"/>
            <a:ext cx="764892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100" b="0" strike="noStrike" spc="-1">
                <a:solidFill>
                  <a:srgbClr val="000000"/>
                </a:solidFill>
                <a:uFill>
                  <a:solidFill>
                    <a:srgbClr val="FFFFFF"/>
                  </a:solidFill>
                </a:uFill>
                <a:latin typeface="Arial"/>
              </a:rPr>
              <a:t>Valores Exclusivos da Indústria Extrativa Mineral, não inclui Petróleo e Gás.</a:t>
            </a:r>
            <a:endParaRPr lang="pt-BR" sz="1800" b="0" strike="noStrike" spc="-1">
              <a:solidFill>
                <a:srgbClr val="000000"/>
              </a:solidFill>
              <a:uFill>
                <a:solidFill>
                  <a:srgbClr val="FFFFFF"/>
                </a:solidFill>
              </a:uFill>
              <a:latin typeface="Arial"/>
            </a:endParaRPr>
          </a:p>
          <a:p>
            <a:pPr>
              <a:lnSpc>
                <a:spcPct val="100000"/>
              </a:lnSpc>
            </a:pPr>
            <a:r>
              <a:rPr lang="pt-BR" sz="1100" b="0" strike="noStrike" spc="-1">
                <a:solidFill>
                  <a:srgbClr val="000000"/>
                </a:solidFill>
                <a:uFill>
                  <a:solidFill>
                    <a:srgbClr val="FFFFFF"/>
                  </a:solidFill>
                </a:uFill>
                <a:latin typeface="Arial"/>
              </a:rPr>
              <a:t>A PMB é a soma de todos os bens minerais produzidos no país calculados em bilhões de dólares, metodologia IBRAM.</a:t>
            </a:r>
            <a:endParaRPr lang="pt-BR" sz="1800" b="0" strike="noStrike" spc="-1">
              <a:solidFill>
                <a:srgbClr val="000000"/>
              </a:solidFill>
              <a:uFill>
                <a:solidFill>
                  <a:srgbClr val="FFFFFF"/>
                </a:solidFill>
              </a:uFill>
              <a:latin typeface="Arial"/>
            </a:endParaRPr>
          </a:p>
        </p:txBody>
      </p:sp>
      <p:sp>
        <p:nvSpPr>
          <p:cNvPr id="535" name="CustomShape 2"/>
          <p:cNvSpPr/>
          <p:nvPr/>
        </p:nvSpPr>
        <p:spPr>
          <a:xfrm>
            <a:off x="2146320" y="172080"/>
            <a:ext cx="4911480" cy="576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lstStyle/>
          <a:p>
            <a:pPr algn="r">
              <a:lnSpc>
                <a:spcPct val="100000"/>
              </a:lnSpc>
            </a:pPr>
            <a:r>
              <a:rPr lang="pt-BR" sz="3200" b="1" strike="noStrike" cap="all" spc="-1" baseline="30000">
                <a:solidFill>
                  <a:srgbClr val="000000"/>
                </a:solidFill>
                <a:uFill>
                  <a:solidFill>
                    <a:srgbClr val="FFFFFF"/>
                  </a:solidFill>
                </a:uFill>
                <a:latin typeface="Arial"/>
              </a:rPr>
              <a:t>Produção Mineral Brasileira (PMB)</a:t>
            </a:r>
            <a:endParaRPr lang="pt-BR" sz="1800" b="0" strike="noStrike" spc="-1">
              <a:solidFill>
                <a:srgbClr val="000000"/>
              </a:solidFill>
              <a:uFill>
                <a:solidFill>
                  <a:srgbClr val="FFFFFF"/>
                </a:solidFill>
              </a:uFill>
              <a:latin typeface="Arial"/>
            </a:endParaRPr>
          </a:p>
        </p:txBody>
      </p:sp>
      <p:sp>
        <p:nvSpPr>
          <p:cNvPr id="536" name="CustomShape 3"/>
          <p:cNvSpPr/>
          <p:nvPr/>
        </p:nvSpPr>
        <p:spPr>
          <a:xfrm>
            <a:off x="2397600" y="4589640"/>
            <a:ext cx="394884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a:solidFill>
                  <a:srgbClr val="000000"/>
                </a:solidFill>
                <a:uFill>
                  <a:solidFill>
                    <a:srgbClr val="FFFFFF"/>
                  </a:solidFill>
                </a:uFill>
                <a:latin typeface="Arial"/>
              </a:rPr>
              <a:t>Fonte: IBRAM 			Divulgação: Fev/2018 </a:t>
            </a:r>
            <a:endParaRPr lang="pt-BR" sz="1800" b="0" strike="noStrike" spc="-1">
              <a:solidFill>
                <a:srgbClr val="000000"/>
              </a:solidFill>
              <a:uFill>
                <a:solidFill>
                  <a:srgbClr val="FFFFFF"/>
                </a:solidFill>
              </a:uFill>
              <a:latin typeface="Arial"/>
            </a:endParaRPr>
          </a:p>
        </p:txBody>
      </p:sp>
      <p:sp>
        <p:nvSpPr>
          <p:cNvPr id="537" name="TextShape 4"/>
          <p:cNvSpPr txBox="1"/>
          <p:nvPr/>
        </p:nvSpPr>
        <p:spPr>
          <a:xfrm>
            <a:off x="6997680" y="4845240"/>
            <a:ext cx="2057040" cy="273600"/>
          </a:xfrm>
          <a:prstGeom prst="rect">
            <a:avLst/>
          </a:prstGeom>
          <a:noFill/>
          <a:ln>
            <a:noFill/>
          </a:ln>
        </p:spPr>
        <p:txBody>
          <a:bodyPr lIns="90000" tIns="45000" rIns="90000" bIns="45000"/>
          <a:lstStyle/>
          <a:p>
            <a:pPr algn="r">
              <a:lnSpc>
                <a:spcPct val="100000"/>
              </a:lnSpc>
            </a:pPr>
            <a:fld id="{D1B54CA5-79CC-4188-8125-231ABFF14650}" type="slidenum">
              <a:rPr lang="pt-BR" sz="1400" b="0" strike="noStrike" spc="-1">
                <a:solidFill>
                  <a:srgbClr val="000000"/>
                </a:solidFill>
                <a:uFill>
                  <a:solidFill>
                    <a:srgbClr val="FFFFFF"/>
                  </a:solidFill>
                </a:uFill>
                <a:latin typeface="Arial"/>
              </a:rPr>
              <a:t>24</a:t>
            </a:fld>
            <a:endParaRPr lang="pt-BR" sz="1400" b="0" strike="noStrike" spc="-1">
              <a:solidFill>
                <a:srgbClr val="000000"/>
              </a:solidFill>
              <a:uFill>
                <a:solidFill>
                  <a:srgbClr val="FFFFFF"/>
                </a:solidFill>
              </a:uFill>
              <a:latin typeface="Times New Roman"/>
            </a:endParaRPr>
          </a:p>
        </p:txBody>
      </p:sp>
      <p:graphicFrame>
        <p:nvGraphicFramePr>
          <p:cNvPr id="538" name="Gráfico 6"/>
          <p:cNvGraphicFramePr/>
          <p:nvPr/>
        </p:nvGraphicFramePr>
        <p:xfrm>
          <a:off x="600480" y="941760"/>
          <a:ext cx="8006760" cy="31215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TextShape 1"/>
          <p:cNvSpPr txBox="1"/>
          <p:nvPr/>
        </p:nvSpPr>
        <p:spPr>
          <a:xfrm>
            <a:off x="2409840" y="168120"/>
            <a:ext cx="4861800" cy="455760"/>
          </a:xfrm>
          <a:prstGeom prst="rect">
            <a:avLst/>
          </a:prstGeom>
          <a:noFill/>
          <a:ln>
            <a:noFill/>
          </a:ln>
        </p:spPr>
        <p:txBody>
          <a:bodyPr lIns="90000" tIns="45000" rIns="90000" bIns="45000"/>
          <a:lstStyle/>
          <a:p>
            <a:pPr algn="ctr">
              <a:lnSpc>
                <a:spcPct val="100000"/>
              </a:lnSpc>
            </a:pPr>
            <a:r>
              <a:rPr lang="en-US" sz="2000" b="1" strike="noStrike" cap="all" spc="-1">
                <a:solidFill>
                  <a:srgbClr val="000000"/>
                </a:solidFill>
                <a:uFill>
                  <a:solidFill>
                    <a:srgbClr val="FFFFFF"/>
                  </a:solidFill>
                </a:uFill>
                <a:latin typeface="Arial"/>
              </a:rPr>
              <a:t>Produção Mineral do Brasil</a:t>
            </a:r>
            <a:endParaRPr lang="en-US" sz="1800" b="0" strike="noStrike" spc="-1">
              <a:solidFill>
                <a:srgbClr val="000000"/>
              </a:solidFill>
              <a:uFill>
                <a:solidFill>
                  <a:srgbClr val="FFFFFF"/>
                </a:solidFill>
              </a:uFill>
              <a:latin typeface="Calibri"/>
            </a:endParaRPr>
          </a:p>
        </p:txBody>
      </p:sp>
      <p:graphicFrame>
        <p:nvGraphicFramePr>
          <p:cNvPr id="540" name="Table 2"/>
          <p:cNvGraphicFramePr/>
          <p:nvPr/>
        </p:nvGraphicFramePr>
        <p:xfrm>
          <a:off x="627480" y="749880"/>
          <a:ext cx="7942680" cy="4035600"/>
        </p:xfrm>
        <a:graphic>
          <a:graphicData uri="http://schemas.openxmlformats.org/drawingml/2006/table">
            <a:tbl>
              <a:tblPr/>
              <a:tblGrid>
                <a:gridCol w="2278080">
                  <a:extLst>
                    <a:ext uri="{9D8B030D-6E8A-4147-A177-3AD203B41FA5}">
                      <a16:colId xmlns:a16="http://schemas.microsoft.com/office/drawing/2014/main" val="20000"/>
                    </a:ext>
                  </a:extLst>
                </a:gridCol>
                <a:gridCol w="1888200">
                  <a:extLst>
                    <a:ext uri="{9D8B030D-6E8A-4147-A177-3AD203B41FA5}">
                      <a16:colId xmlns:a16="http://schemas.microsoft.com/office/drawing/2014/main" val="20001"/>
                    </a:ext>
                  </a:extLst>
                </a:gridCol>
                <a:gridCol w="1888200">
                  <a:extLst>
                    <a:ext uri="{9D8B030D-6E8A-4147-A177-3AD203B41FA5}">
                      <a16:colId xmlns:a16="http://schemas.microsoft.com/office/drawing/2014/main" val="20002"/>
                    </a:ext>
                  </a:extLst>
                </a:gridCol>
                <a:gridCol w="1888200">
                  <a:extLst>
                    <a:ext uri="{9D8B030D-6E8A-4147-A177-3AD203B41FA5}">
                      <a16:colId xmlns:a16="http://schemas.microsoft.com/office/drawing/2014/main" val="20003"/>
                    </a:ext>
                  </a:extLst>
                </a:gridCol>
              </a:tblGrid>
              <a:tr h="597600">
                <a:tc>
                  <a:txBody>
                    <a:bodyPr/>
                    <a:lstStyle/>
                    <a:p>
                      <a:pPr algn="ctr">
                        <a:lnSpc>
                          <a:spcPct val="100000"/>
                        </a:lnSpc>
                      </a:pPr>
                      <a:r>
                        <a:rPr lang="pt-BR" sz="1200" b="0" strike="noStrike" spc="-1">
                          <a:solidFill>
                            <a:srgbClr val="000000"/>
                          </a:solidFill>
                          <a:uFill>
                            <a:solidFill>
                              <a:srgbClr val="FFFFFF"/>
                            </a:solidFill>
                          </a:uFill>
                          <a:latin typeface="Calibri"/>
                        </a:rPr>
                        <a:t>BENS MINERAIS</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Valores em toneladas</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Calibri"/>
                        </a:rPr>
                        <a:t>2017</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Valores em toneladas</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Calibri"/>
                        </a:rPr>
                        <a:t>2016</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Valores em toneladas</a:t>
                      </a:r>
                      <a:endParaRPr lang="pt-BR" sz="1800" b="0" strike="noStrike" spc="-1">
                        <a:solidFill>
                          <a:srgbClr val="000000"/>
                        </a:solidFill>
                        <a:uFill>
                          <a:solidFill>
                            <a:srgbClr val="FFFFFF"/>
                          </a:solidFill>
                        </a:uFill>
                        <a:latin typeface="Arial"/>
                      </a:endParaRPr>
                    </a:p>
                    <a:p>
                      <a:pPr algn="ctr">
                        <a:lnSpc>
                          <a:spcPct val="100000"/>
                        </a:lnSpc>
                      </a:pPr>
                      <a:r>
                        <a:rPr lang="pt-BR" sz="1200" b="0" strike="noStrike" spc="-1">
                          <a:solidFill>
                            <a:srgbClr val="000000"/>
                          </a:solidFill>
                          <a:uFill>
                            <a:solidFill>
                              <a:srgbClr val="FFFFFF"/>
                            </a:solidFill>
                          </a:uFill>
                          <a:latin typeface="Calibri"/>
                        </a:rPr>
                        <a:t>2015</a:t>
                      </a:r>
                      <a:endParaRPr lang="pt-BR"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00"/>
                  </a:ext>
                </a:extLst>
              </a:tr>
              <a:tr h="420480">
                <a:tc>
                  <a:txBody>
                    <a:bodyPr/>
                    <a:lstStyle/>
                    <a:p>
                      <a:pPr algn="ctr">
                        <a:lnSpc>
                          <a:spcPct val="100000"/>
                        </a:lnSpc>
                      </a:pPr>
                      <a:r>
                        <a:rPr lang="pt-BR" sz="1200" b="0" strike="noStrike" spc="-1">
                          <a:solidFill>
                            <a:srgbClr val="000000"/>
                          </a:solidFill>
                          <a:uFill>
                            <a:solidFill>
                              <a:srgbClr val="FFFFFF"/>
                            </a:solidFill>
                          </a:uFill>
                          <a:latin typeface="Calibri"/>
                        </a:rPr>
                        <a:t>Agregados Construção Civil</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420.000.000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452.000.000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519.000.000</a:t>
                      </a:r>
                      <a:endParaRPr lang="pt-BR"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01"/>
                  </a:ext>
                </a:extLst>
              </a:tr>
              <a:tr h="254520">
                <a:tc>
                  <a:txBody>
                    <a:bodyPr/>
                    <a:lstStyle/>
                    <a:p>
                      <a:pPr algn="ctr">
                        <a:lnSpc>
                          <a:spcPct val="100000"/>
                        </a:lnSpc>
                      </a:pPr>
                      <a:r>
                        <a:rPr lang="pt-BR" sz="1200" b="0" strike="noStrike" spc="-1">
                          <a:solidFill>
                            <a:srgbClr val="000000"/>
                          </a:solidFill>
                          <a:uFill>
                            <a:solidFill>
                              <a:srgbClr val="FFFFFF"/>
                            </a:solidFill>
                          </a:uFill>
                          <a:latin typeface="Calibri"/>
                        </a:rPr>
                        <a:t>Minério de Ferro</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430.000.000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400.000.000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400.000.000</a:t>
                      </a:r>
                      <a:endParaRPr lang="pt-BR"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02"/>
                  </a:ext>
                </a:extLst>
              </a:tr>
              <a:tr h="254520">
                <a:tc>
                  <a:txBody>
                    <a:bodyPr/>
                    <a:lstStyle/>
                    <a:p>
                      <a:pPr algn="ctr">
                        <a:lnSpc>
                          <a:spcPct val="100000"/>
                        </a:lnSpc>
                      </a:pPr>
                      <a:r>
                        <a:rPr lang="pt-BR" sz="1200" b="0" strike="noStrike" spc="-1">
                          <a:solidFill>
                            <a:srgbClr val="000000"/>
                          </a:solidFill>
                          <a:uFill>
                            <a:solidFill>
                              <a:srgbClr val="FFFFFF"/>
                            </a:solidFill>
                          </a:uFill>
                          <a:latin typeface="Calibri"/>
                        </a:rPr>
                        <a:t>Bauxita</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30.000.000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32.000.000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32.000.000</a:t>
                      </a:r>
                      <a:endParaRPr lang="pt-BR"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03"/>
                  </a:ext>
                </a:extLst>
              </a:tr>
              <a:tr h="254520">
                <a:tc>
                  <a:txBody>
                    <a:bodyPr/>
                    <a:lstStyle/>
                    <a:p>
                      <a:pPr algn="ctr">
                        <a:lnSpc>
                          <a:spcPct val="100000"/>
                        </a:lnSpc>
                      </a:pPr>
                      <a:r>
                        <a:rPr lang="pt-BR" sz="1200" b="0" strike="noStrike" spc="-1">
                          <a:solidFill>
                            <a:srgbClr val="000000"/>
                          </a:solidFill>
                          <a:uFill>
                            <a:solidFill>
                              <a:srgbClr val="FFFFFF"/>
                            </a:solidFill>
                          </a:uFill>
                          <a:latin typeface="Calibri"/>
                        </a:rPr>
                        <a:t>Fosfato</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6.800.000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6.800.000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6.800.000</a:t>
                      </a:r>
                      <a:endParaRPr lang="pt-BR"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04"/>
                  </a:ext>
                </a:extLst>
              </a:tr>
              <a:tr h="254520">
                <a:tc>
                  <a:txBody>
                    <a:bodyPr/>
                    <a:lstStyle/>
                    <a:p>
                      <a:pPr algn="ctr">
                        <a:lnSpc>
                          <a:spcPct val="100000"/>
                        </a:lnSpc>
                      </a:pPr>
                      <a:r>
                        <a:rPr lang="pt-BR" sz="1200" b="0" strike="noStrike" spc="-1">
                          <a:solidFill>
                            <a:srgbClr val="000000"/>
                          </a:solidFill>
                          <a:uFill>
                            <a:solidFill>
                              <a:srgbClr val="FFFFFF"/>
                            </a:solidFill>
                          </a:uFill>
                          <a:latin typeface="Calibri"/>
                        </a:rPr>
                        <a:t>Manganês</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2.400.000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2.400.000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2.400.000</a:t>
                      </a:r>
                      <a:endParaRPr lang="pt-BR"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05"/>
                  </a:ext>
                </a:extLst>
              </a:tr>
              <a:tr h="254520">
                <a:tc>
                  <a:txBody>
                    <a:bodyPr/>
                    <a:lstStyle/>
                    <a:p>
                      <a:pPr algn="ctr">
                        <a:lnSpc>
                          <a:spcPct val="100000"/>
                        </a:lnSpc>
                      </a:pPr>
                      <a:r>
                        <a:rPr lang="pt-BR" sz="1200" b="0" strike="noStrike" spc="-1">
                          <a:solidFill>
                            <a:srgbClr val="000000"/>
                          </a:solidFill>
                          <a:uFill>
                            <a:solidFill>
                              <a:srgbClr val="FFFFFF"/>
                            </a:solidFill>
                          </a:uFill>
                          <a:latin typeface="Calibri"/>
                        </a:rPr>
                        <a:t>Alumínio Primário</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1.000.000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962.000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962.000</a:t>
                      </a:r>
                      <a:endParaRPr lang="pt-BR"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06"/>
                  </a:ext>
                </a:extLst>
              </a:tr>
              <a:tr h="254520">
                <a:tc>
                  <a:txBody>
                    <a:bodyPr/>
                    <a:lstStyle/>
                    <a:p>
                      <a:pPr algn="ctr">
                        <a:lnSpc>
                          <a:spcPct val="100000"/>
                        </a:lnSpc>
                      </a:pPr>
                      <a:r>
                        <a:rPr lang="pt-BR" sz="1200" b="0" strike="noStrike" spc="-1">
                          <a:solidFill>
                            <a:srgbClr val="000000"/>
                          </a:solidFill>
                          <a:uFill>
                            <a:solidFill>
                              <a:srgbClr val="FFFFFF"/>
                            </a:solidFill>
                          </a:uFill>
                          <a:latin typeface="Calibri"/>
                        </a:rPr>
                        <a:t>Potássio Concentrado</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460.000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460.000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460.000</a:t>
                      </a:r>
                      <a:endParaRPr lang="pt-BR"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07"/>
                  </a:ext>
                </a:extLst>
              </a:tr>
              <a:tr h="254520">
                <a:tc>
                  <a:txBody>
                    <a:bodyPr/>
                    <a:lstStyle/>
                    <a:p>
                      <a:pPr algn="ctr">
                        <a:lnSpc>
                          <a:spcPct val="100000"/>
                        </a:lnSpc>
                      </a:pPr>
                      <a:r>
                        <a:rPr lang="pt-BR" sz="1200" b="0" strike="noStrike" spc="-1">
                          <a:solidFill>
                            <a:srgbClr val="000000"/>
                          </a:solidFill>
                          <a:uFill>
                            <a:solidFill>
                              <a:srgbClr val="FFFFFF"/>
                            </a:solidFill>
                          </a:uFill>
                          <a:latin typeface="Calibri"/>
                        </a:rPr>
                        <a:t>Zinco Concentrado</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230.000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230.000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250.000</a:t>
                      </a:r>
                      <a:endParaRPr lang="pt-BR"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08"/>
                  </a:ext>
                </a:extLst>
              </a:tr>
              <a:tr h="254520">
                <a:tc>
                  <a:txBody>
                    <a:bodyPr/>
                    <a:lstStyle/>
                    <a:p>
                      <a:pPr algn="ctr">
                        <a:lnSpc>
                          <a:spcPct val="100000"/>
                        </a:lnSpc>
                      </a:pPr>
                      <a:r>
                        <a:rPr lang="pt-BR" sz="1200" b="0" strike="noStrike" spc="-1">
                          <a:solidFill>
                            <a:srgbClr val="000000"/>
                          </a:solidFill>
                          <a:uFill>
                            <a:solidFill>
                              <a:srgbClr val="FFFFFF"/>
                            </a:solidFill>
                          </a:uFill>
                          <a:latin typeface="Calibri"/>
                        </a:rPr>
                        <a:t>Cobre</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200.000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200.000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219.000</a:t>
                      </a:r>
                      <a:endParaRPr lang="pt-BR"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09"/>
                  </a:ext>
                </a:extLst>
              </a:tr>
              <a:tr h="254520">
                <a:tc>
                  <a:txBody>
                    <a:bodyPr/>
                    <a:lstStyle/>
                    <a:p>
                      <a:pPr algn="ctr">
                        <a:lnSpc>
                          <a:spcPct val="100000"/>
                        </a:lnSpc>
                      </a:pPr>
                      <a:r>
                        <a:rPr lang="pt-BR" sz="1200" b="0" strike="noStrike" spc="-1">
                          <a:solidFill>
                            <a:srgbClr val="000000"/>
                          </a:solidFill>
                          <a:uFill>
                            <a:solidFill>
                              <a:srgbClr val="FFFFFF"/>
                            </a:solidFill>
                          </a:uFill>
                          <a:latin typeface="Calibri"/>
                        </a:rPr>
                        <a:t>Liga de Nióbio</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90.000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90.000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90.000</a:t>
                      </a:r>
                      <a:endParaRPr lang="pt-BR"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10"/>
                  </a:ext>
                </a:extLst>
              </a:tr>
              <a:tr h="254520">
                <a:tc>
                  <a:txBody>
                    <a:bodyPr/>
                    <a:lstStyle/>
                    <a:p>
                      <a:pPr algn="ctr">
                        <a:lnSpc>
                          <a:spcPct val="100000"/>
                        </a:lnSpc>
                      </a:pPr>
                      <a:r>
                        <a:rPr lang="pt-BR" sz="1200" b="0" strike="noStrike" spc="-1">
                          <a:solidFill>
                            <a:srgbClr val="000000"/>
                          </a:solidFill>
                          <a:uFill>
                            <a:solidFill>
                              <a:srgbClr val="FFFFFF"/>
                            </a:solidFill>
                          </a:uFill>
                          <a:latin typeface="Calibri"/>
                        </a:rPr>
                        <a:t>Níquel Contido</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60.000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60.000</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80.000</a:t>
                      </a:r>
                      <a:endParaRPr lang="pt-BR"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11"/>
                  </a:ext>
                </a:extLst>
              </a:tr>
              <a:tr h="254520">
                <a:tc>
                  <a:txBody>
                    <a:bodyPr/>
                    <a:lstStyle/>
                    <a:p>
                      <a:pPr algn="ctr">
                        <a:lnSpc>
                          <a:spcPct val="100000"/>
                        </a:lnSpc>
                      </a:pPr>
                      <a:r>
                        <a:rPr lang="pt-BR" sz="1200" b="0" strike="noStrike" spc="-1">
                          <a:solidFill>
                            <a:srgbClr val="000000"/>
                          </a:solidFill>
                          <a:uFill>
                            <a:solidFill>
                              <a:srgbClr val="FFFFFF"/>
                            </a:solidFill>
                          </a:uFill>
                          <a:latin typeface="Calibri"/>
                        </a:rPr>
                        <a:t>Ouro</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95</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93</a:t>
                      </a:r>
                      <a:endParaRPr lang="pt-BR" sz="1800" b="0" strike="noStrike" spc="-1">
                        <a:solidFill>
                          <a:srgbClr val="000000"/>
                        </a:solidFill>
                        <a:uFill>
                          <a:solidFill>
                            <a:srgbClr val="FFFFFF"/>
                          </a:solidFill>
                        </a:uFill>
                        <a:latin typeface="Arial"/>
                      </a:endParaRPr>
                    </a:p>
                  </a:txBody>
                  <a:tcPr>
                    <a:solidFill>
                      <a:srgbClr val="729FCF"/>
                    </a:solidFill>
                  </a:tcPr>
                </a:tc>
                <a:tc>
                  <a:txBody>
                    <a:bodyPr/>
                    <a:lstStyle/>
                    <a:p>
                      <a:pPr algn="ctr">
                        <a:lnSpc>
                          <a:spcPct val="100000"/>
                        </a:lnSpc>
                      </a:pPr>
                      <a:r>
                        <a:rPr lang="pt-BR" sz="1200" b="0" strike="noStrike" spc="-1">
                          <a:solidFill>
                            <a:srgbClr val="000000"/>
                          </a:solidFill>
                          <a:uFill>
                            <a:solidFill>
                              <a:srgbClr val="FFFFFF"/>
                            </a:solidFill>
                          </a:uFill>
                          <a:latin typeface="Calibri"/>
                        </a:rPr>
                        <a:t>82</a:t>
                      </a:r>
                      <a:endParaRPr lang="pt-BR" sz="1800" b="0" strike="noStrike" spc="-1">
                        <a:solidFill>
                          <a:srgbClr val="000000"/>
                        </a:solidFill>
                        <a:uFill>
                          <a:solidFill>
                            <a:srgbClr val="FFFFFF"/>
                          </a:solidFill>
                        </a:uFill>
                        <a:latin typeface="Arial"/>
                      </a:endParaRPr>
                    </a:p>
                  </a:txBody>
                  <a:tcPr>
                    <a:solidFill>
                      <a:srgbClr val="729FCF"/>
                    </a:solidFill>
                  </a:tcPr>
                </a:tc>
                <a:extLst>
                  <a:ext uri="{0D108BD9-81ED-4DB2-BD59-A6C34878D82A}">
                    <a16:rowId xmlns:a16="http://schemas.microsoft.com/office/drawing/2014/main" val="10012"/>
                  </a:ext>
                </a:extLst>
              </a:tr>
            </a:tbl>
          </a:graphicData>
        </a:graphic>
      </p:graphicFrame>
      <p:sp>
        <p:nvSpPr>
          <p:cNvPr id="541" name="CustomShape 3"/>
          <p:cNvSpPr/>
          <p:nvPr/>
        </p:nvSpPr>
        <p:spPr>
          <a:xfrm>
            <a:off x="2044440" y="4670640"/>
            <a:ext cx="273060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400" b="0" strike="noStrike" spc="-1">
                <a:solidFill>
                  <a:srgbClr val="000000"/>
                </a:solidFill>
                <a:uFill>
                  <a:solidFill>
                    <a:srgbClr val="FFFFFF"/>
                  </a:solidFill>
                </a:uFill>
                <a:latin typeface="Arial"/>
              </a:rPr>
              <a:t>Volumes estimados pelo IBRAM</a:t>
            </a:r>
            <a:endParaRPr lang="pt-BR" sz="1800" b="0" strike="noStrike" spc="-1">
              <a:solidFill>
                <a:srgbClr val="000000"/>
              </a:solidFill>
              <a:uFill>
                <a:solidFill>
                  <a:srgbClr val="FFFFFF"/>
                </a:solidFill>
              </a:uFill>
              <a:latin typeface="Arial"/>
            </a:endParaRPr>
          </a:p>
        </p:txBody>
      </p:sp>
      <p:sp>
        <p:nvSpPr>
          <p:cNvPr id="542" name="TextShape 4"/>
          <p:cNvSpPr txBox="1"/>
          <p:nvPr/>
        </p:nvSpPr>
        <p:spPr>
          <a:xfrm>
            <a:off x="6997680" y="4845240"/>
            <a:ext cx="2057040" cy="273600"/>
          </a:xfrm>
          <a:prstGeom prst="rect">
            <a:avLst/>
          </a:prstGeom>
          <a:noFill/>
          <a:ln>
            <a:noFill/>
          </a:ln>
        </p:spPr>
        <p:txBody>
          <a:bodyPr lIns="90000" tIns="45000" rIns="90000" bIns="45000"/>
          <a:lstStyle/>
          <a:p>
            <a:pPr algn="r">
              <a:lnSpc>
                <a:spcPct val="100000"/>
              </a:lnSpc>
            </a:pPr>
            <a:fld id="{9C2B6B93-61A5-456E-8CFD-F10411A5E1EA}" type="slidenum">
              <a:rPr lang="pt-BR" sz="1400" b="0" strike="noStrike" spc="-1">
                <a:solidFill>
                  <a:srgbClr val="000000"/>
                </a:solidFill>
                <a:uFill>
                  <a:solidFill>
                    <a:srgbClr val="FFFFFF"/>
                  </a:solidFill>
                </a:uFill>
                <a:latin typeface="Arial"/>
              </a:rPr>
              <a:t>25</a:t>
            </a:fld>
            <a:endParaRPr lang="pt-BR" sz="1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CustomShape 1"/>
          <p:cNvSpPr/>
          <p:nvPr/>
        </p:nvSpPr>
        <p:spPr>
          <a:xfrm>
            <a:off x="219960" y="520920"/>
            <a:ext cx="875772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400" b="1" strike="noStrike" cap="all" spc="-1">
                <a:solidFill>
                  <a:srgbClr val="000000"/>
                </a:solidFill>
                <a:uFill>
                  <a:solidFill>
                    <a:srgbClr val="FFFFFF"/>
                  </a:solidFill>
                </a:uFill>
                <a:latin typeface="Arial"/>
              </a:rPr>
              <a:t>Investimentos no Setor Mineral </a:t>
            </a:r>
            <a:endParaRPr lang="pt-BR" sz="1800" b="0" strike="noStrike" spc="-1">
              <a:solidFill>
                <a:srgbClr val="000000"/>
              </a:solidFill>
              <a:uFill>
                <a:solidFill>
                  <a:srgbClr val="FFFFFF"/>
                </a:solidFill>
              </a:uFill>
              <a:latin typeface="Arial"/>
            </a:endParaRPr>
          </a:p>
          <a:p>
            <a:pPr algn="ctr">
              <a:lnSpc>
                <a:spcPct val="100000"/>
              </a:lnSpc>
            </a:pPr>
            <a:r>
              <a:rPr lang="pt-BR" sz="2400" b="1" strike="noStrike" cap="all" spc="-1">
                <a:solidFill>
                  <a:srgbClr val="000000"/>
                </a:solidFill>
                <a:uFill>
                  <a:solidFill>
                    <a:srgbClr val="FFFFFF"/>
                  </a:solidFill>
                </a:uFill>
                <a:latin typeface="Arial"/>
              </a:rPr>
              <a:t> </a:t>
            </a:r>
            <a:endParaRPr lang="pt-BR" sz="1800" b="0" strike="noStrike" spc="-1">
              <a:solidFill>
                <a:srgbClr val="000000"/>
              </a:solidFill>
              <a:uFill>
                <a:solidFill>
                  <a:srgbClr val="FFFFFF"/>
                </a:solidFill>
              </a:uFill>
              <a:latin typeface="Arial"/>
            </a:endParaRPr>
          </a:p>
        </p:txBody>
      </p:sp>
      <p:sp>
        <p:nvSpPr>
          <p:cNvPr id="544" name="CustomShape 2"/>
          <p:cNvSpPr/>
          <p:nvPr/>
        </p:nvSpPr>
        <p:spPr>
          <a:xfrm>
            <a:off x="1334520" y="4497120"/>
            <a:ext cx="567000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400" b="1" strike="noStrike" spc="-1">
                <a:solidFill>
                  <a:srgbClr val="595959"/>
                </a:solidFill>
                <a:uFill>
                  <a:solidFill>
                    <a:srgbClr val="FFFFFF"/>
                  </a:solidFill>
                </a:uFill>
                <a:latin typeface="Arial"/>
              </a:rPr>
              <a:t>Fonte: IBRAM 2017  			</a:t>
            </a:r>
            <a:r>
              <a:rPr lang="pt-BR" sz="1200" b="1" strike="noStrike" spc="-1">
                <a:solidFill>
                  <a:srgbClr val="595959"/>
                </a:solidFill>
                <a:uFill>
                  <a:solidFill>
                    <a:srgbClr val="FFFFFF"/>
                  </a:solidFill>
                </a:uFill>
                <a:latin typeface="Arial"/>
              </a:rPr>
              <a:t>Obs: 2017-2021 continua em apuração</a:t>
            </a:r>
            <a:endParaRPr lang="pt-BR" sz="1800" b="0" strike="noStrike" spc="-1">
              <a:solidFill>
                <a:srgbClr val="000000"/>
              </a:solidFill>
              <a:uFill>
                <a:solidFill>
                  <a:srgbClr val="FFFFFF"/>
                </a:solidFill>
              </a:uFill>
              <a:latin typeface="Arial"/>
            </a:endParaRPr>
          </a:p>
        </p:txBody>
      </p:sp>
      <p:graphicFrame>
        <p:nvGraphicFramePr>
          <p:cNvPr id="545" name="Gráfico 6"/>
          <p:cNvGraphicFramePr/>
          <p:nvPr/>
        </p:nvGraphicFramePr>
        <p:xfrm>
          <a:off x="768960" y="1032840"/>
          <a:ext cx="7673400" cy="3240000"/>
        </p:xfrm>
        <a:graphic>
          <a:graphicData uri="http://schemas.openxmlformats.org/drawingml/2006/chart">
            <c:chart xmlns:c="http://schemas.openxmlformats.org/drawingml/2006/chart" xmlns:r="http://schemas.openxmlformats.org/officeDocument/2006/relationships" r:id="rId2"/>
          </a:graphicData>
        </a:graphic>
      </p:graphicFrame>
      <p:sp>
        <p:nvSpPr>
          <p:cNvPr id="546" name="CustomShape 3"/>
          <p:cNvSpPr/>
          <p:nvPr/>
        </p:nvSpPr>
        <p:spPr>
          <a:xfrm>
            <a:off x="6997680" y="4845240"/>
            <a:ext cx="2057040" cy="27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D99FD206-110C-4E87-B068-88EBB1A46040}" type="slidenum">
              <a:rPr lang="pt-BR" sz="1400" b="0" strike="noStrike" spc="-1">
                <a:solidFill>
                  <a:srgbClr val="000000"/>
                </a:solidFill>
                <a:uFill>
                  <a:solidFill>
                    <a:srgbClr val="FFFFFF"/>
                  </a:solidFill>
                </a:uFill>
                <a:latin typeface="Arial"/>
              </a:rPr>
              <a:t>26</a:t>
            </a:fld>
            <a:endParaRPr lang="pt-B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7" name="Imagem 1"/>
          <p:cNvPicPr/>
          <p:nvPr/>
        </p:nvPicPr>
        <p:blipFill>
          <a:blip r:embed="rId2"/>
          <a:stretch/>
        </p:blipFill>
        <p:spPr>
          <a:xfrm>
            <a:off x="421560" y="1059120"/>
            <a:ext cx="8470800" cy="3942720"/>
          </a:xfrm>
          <a:prstGeom prst="rect">
            <a:avLst/>
          </a:prstGeom>
          <a:ln>
            <a:noFill/>
          </a:ln>
        </p:spPr>
      </p:pic>
      <p:sp>
        <p:nvSpPr>
          <p:cNvPr id="548" name="CustomShape 1"/>
          <p:cNvSpPr/>
          <p:nvPr/>
        </p:nvSpPr>
        <p:spPr>
          <a:xfrm>
            <a:off x="395640" y="4141080"/>
            <a:ext cx="8184240" cy="364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1800" b="0" strike="noStrike" spc="-1">
                <a:solidFill>
                  <a:srgbClr val="000000"/>
                </a:solidFill>
                <a:uFill>
                  <a:solidFill>
                    <a:srgbClr val="FFFFFF"/>
                  </a:solidFill>
                </a:uFill>
                <a:latin typeface="Calibri"/>
              </a:rPr>
              <a:t>181 mil empregos diretos no ano de 2017</a:t>
            </a:r>
            <a:endParaRPr lang="pt-BR" sz="1800" b="0" strike="noStrike" spc="-1">
              <a:solidFill>
                <a:srgbClr val="000000"/>
              </a:solidFill>
              <a:uFill>
                <a:solidFill>
                  <a:srgbClr val="FFFFFF"/>
                </a:solidFill>
              </a:uFill>
              <a:latin typeface="Arial"/>
            </a:endParaRPr>
          </a:p>
        </p:txBody>
      </p:sp>
      <p:sp>
        <p:nvSpPr>
          <p:cNvPr id="549" name="CustomShape 2"/>
          <p:cNvSpPr/>
          <p:nvPr/>
        </p:nvSpPr>
        <p:spPr>
          <a:xfrm>
            <a:off x="589680" y="3903840"/>
            <a:ext cx="8184240" cy="364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1800" b="0" strike="noStrike" spc="-1">
                <a:solidFill>
                  <a:srgbClr val="000000"/>
                </a:solidFill>
                <a:uFill>
                  <a:solidFill>
                    <a:srgbClr val="FFFFFF"/>
                  </a:solidFill>
                </a:uFill>
                <a:latin typeface="Calibri"/>
              </a:rPr>
              <a:t>Gera 2,3 milhões de empregos diretos na cadeia extrativa mineral</a:t>
            </a:r>
            <a:endParaRPr lang="pt-B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1447920" y="2384640"/>
            <a:ext cx="5510520" cy="447480"/>
          </a:xfrm>
          <a:prstGeom prst="rect">
            <a:avLst/>
          </a:prstGeom>
          <a:noFill/>
          <a:ln>
            <a:noFill/>
          </a:ln>
        </p:spPr>
        <p:txBody>
          <a:bodyPr lIns="90000" tIns="45000" rIns="90000" bIns="45000"/>
          <a:lstStyle/>
          <a:p>
            <a:pPr algn="ctr">
              <a:lnSpc>
                <a:spcPct val="100000"/>
              </a:lnSpc>
            </a:pPr>
            <a:r>
              <a:rPr lang="en-US" sz="2800" b="0" strike="noStrike" spc="-1">
                <a:solidFill>
                  <a:srgbClr val="000000"/>
                </a:solidFill>
                <a:uFill>
                  <a:solidFill>
                    <a:srgbClr val="FFFFFF"/>
                  </a:solidFill>
                </a:uFill>
                <a:latin typeface="Verdana"/>
                <a:ea typeface="Verdana"/>
              </a:rPr>
              <a:t>Contingências e limitações...</a:t>
            </a:r>
            <a:endParaRPr lang="en-US" sz="2800" b="0" strike="noStrike" spc="-1">
              <a:solidFill>
                <a:srgbClr val="000000"/>
              </a:solidFill>
              <a:uFill>
                <a:solidFill>
                  <a:srgbClr val="FFFFFF"/>
                </a:solidFill>
              </a:uFill>
              <a:latin typeface="Calibri"/>
            </a:endParaRPr>
          </a:p>
          <a:p>
            <a:pPr algn="ctr">
              <a:lnSpc>
                <a:spcPct val="100000"/>
              </a:lnSpc>
            </a:pPr>
            <a:endParaRPr lang="en-US" sz="2800" b="0" strike="noStrike" spc="-1">
              <a:solidFill>
                <a:srgbClr val="000000"/>
              </a:solidFill>
              <a:uFill>
                <a:solidFill>
                  <a:srgbClr val="FFFFFF"/>
                </a:solidFill>
              </a:uFill>
              <a:latin typeface="Calibri"/>
            </a:endParaRPr>
          </a:p>
          <a:p>
            <a:pPr>
              <a:lnSpc>
                <a:spcPct val="100000"/>
              </a:lnSpc>
            </a:pPr>
            <a:endParaRPr lang="en-US" sz="2800" b="0" strike="noStrike" spc="-1">
              <a:solidFill>
                <a:srgbClr val="000000"/>
              </a:solidFill>
              <a:uFill>
                <a:solidFill>
                  <a:srgbClr val="FFFFFF"/>
                </a:solidFill>
              </a:uFill>
              <a:latin typeface="Calibri"/>
            </a:endParaRPr>
          </a:p>
        </p:txBody>
      </p:sp>
      <p:sp>
        <p:nvSpPr>
          <p:cNvPr id="551" name="TextShape 2"/>
          <p:cNvSpPr txBox="1"/>
          <p:nvPr/>
        </p:nvSpPr>
        <p:spPr>
          <a:xfrm>
            <a:off x="3029040" y="4767120"/>
            <a:ext cx="3085920" cy="273600"/>
          </a:xfrm>
          <a:prstGeom prst="rect">
            <a:avLst/>
          </a:prstGeom>
          <a:noFill/>
          <a:ln>
            <a:noFill/>
          </a:ln>
        </p:spPr>
        <p:txBody>
          <a:bodyPr lIns="90000" tIns="45000" rIns="90000" bIns="45000"/>
          <a:lstStyle/>
          <a:p>
            <a:endParaRPr lang="pt-BR" sz="24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CustomShape 1"/>
          <p:cNvSpPr/>
          <p:nvPr/>
        </p:nvSpPr>
        <p:spPr>
          <a:xfrm>
            <a:off x="428760" y="1232280"/>
            <a:ext cx="8305560" cy="41742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pt-BR" sz="1800" b="0" strike="noStrike" spc="-1">
              <a:solidFill>
                <a:srgbClr val="000000"/>
              </a:solidFill>
              <a:uFill>
                <a:solidFill>
                  <a:srgbClr val="FFFFFF"/>
                </a:solidFill>
              </a:uFill>
              <a:latin typeface="Arial"/>
            </a:endParaRPr>
          </a:p>
          <a:p>
            <a:pPr>
              <a:lnSpc>
                <a:spcPct val="100000"/>
              </a:lnSpc>
            </a:pPr>
            <a:r>
              <a:rPr lang="pt-BR" sz="2400" b="0" strike="noStrike" spc="-1">
                <a:solidFill>
                  <a:srgbClr val="000000"/>
                </a:solidFill>
                <a:uFill>
                  <a:solidFill>
                    <a:srgbClr val="FFFFFF"/>
                  </a:solidFill>
                </a:uFill>
                <a:latin typeface="Arial"/>
              </a:rPr>
              <a:t>1:1.000.000 = 100% 8.500.000 km</a:t>
            </a:r>
            <a:r>
              <a:rPr lang="pt-BR" sz="2400" b="0" strike="noStrike" spc="-1" baseline="30000">
                <a:solidFill>
                  <a:srgbClr val="000000"/>
                </a:solidFill>
                <a:uFill>
                  <a:solidFill>
                    <a:srgbClr val="FFFFFF"/>
                  </a:solidFill>
                </a:uFill>
                <a:latin typeface="Arial"/>
              </a:rPr>
              <a:t>2</a:t>
            </a:r>
            <a:endParaRPr lang="pt-BR" sz="1800" b="0" strike="noStrike" spc="-1">
              <a:solidFill>
                <a:srgbClr val="000000"/>
              </a:solidFill>
              <a:uFill>
                <a:solidFill>
                  <a:srgbClr val="FFFFFF"/>
                </a:solidFill>
              </a:uFill>
              <a:latin typeface="Arial"/>
            </a:endParaRPr>
          </a:p>
          <a:p>
            <a:pPr>
              <a:lnSpc>
                <a:spcPct val="100000"/>
              </a:lnSpc>
            </a:pPr>
            <a:r>
              <a:rPr lang="pt-BR" sz="2400" b="0" strike="noStrike" spc="-1">
                <a:solidFill>
                  <a:srgbClr val="000000"/>
                </a:solidFill>
                <a:uFill>
                  <a:solidFill>
                    <a:srgbClr val="FFFFFF"/>
                  </a:solidFill>
                </a:uFill>
                <a:latin typeface="Arial"/>
              </a:rPr>
              <a:t>1: 500.000 = 32% 2.759.000 km</a:t>
            </a:r>
            <a:r>
              <a:rPr lang="pt-BR" sz="2400" b="0" strike="noStrike" spc="-1" baseline="30000">
                <a:solidFill>
                  <a:srgbClr val="000000"/>
                </a:solidFill>
                <a:uFill>
                  <a:solidFill>
                    <a:srgbClr val="FFFFFF"/>
                  </a:solidFill>
                </a:uFill>
                <a:latin typeface="Arial"/>
              </a:rPr>
              <a:t>2</a:t>
            </a:r>
            <a:endParaRPr lang="pt-BR" sz="1800" b="0" strike="noStrike" spc="-1">
              <a:solidFill>
                <a:srgbClr val="000000"/>
              </a:solidFill>
              <a:uFill>
                <a:solidFill>
                  <a:srgbClr val="FFFFFF"/>
                </a:solidFill>
              </a:uFill>
              <a:latin typeface="Arial"/>
            </a:endParaRPr>
          </a:p>
          <a:p>
            <a:pPr>
              <a:lnSpc>
                <a:spcPct val="100000"/>
              </a:lnSpc>
            </a:pPr>
            <a:r>
              <a:rPr lang="pt-BR" sz="2400" b="0" strike="noStrike" spc="-1">
                <a:solidFill>
                  <a:srgbClr val="000000"/>
                </a:solidFill>
                <a:uFill>
                  <a:solidFill>
                    <a:srgbClr val="FFFFFF"/>
                  </a:solidFill>
                </a:uFill>
                <a:latin typeface="Arial"/>
              </a:rPr>
              <a:t>1: 250.000 =  55,7% 4.734.000Km</a:t>
            </a:r>
            <a:r>
              <a:rPr lang="pt-BR" sz="2400" b="0" strike="noStrike" spc="-1" baseline="30000">
                <a:solidFill>
                  <a:srgbClr val="000000"/>
                </a:solidFill>
                <a:uFill>
                  <a:solidFill>
                    <a:srgbClr val="FFFFFF"/>
                  </a:solidFill>
                </a:uFill>
                <a:latin typeface="Arial"/>
              </a:rPr>
              <a:t>2</a:t>
            </a:r>
            <a:endParaRPr lang="pt-BR" sz="1800" b="0" strike="noStrike" spc="-1">
              <a:solidFill>
                <a:srgbClr val="000000"/>
              </a:solidFill>
              <a:uFill>
                <a:solidFill>
                  <a:srgbClr val="FFFFFF"/>
                </a:solidFill>
              </a:uFill>
              <a:latin typeface="Arial"/>
            </a:endParaRPr>
          </a:p>
          <a:p>
            <a:pPr>
              <a:lnSpc>
                <a:spcPct val="100000"/>
              </a:lnSpc>
            </a:pPr>
            <a:r>
              <a:rPr lang="pt-BR" sz="2400" b="0" u="sng" strike="noStrike" spc="-1">
                <a:solidFill>
                  <a:srgbClr val="000000"/>
                </a:solidFill>
                <a:uFill>
                  <a:solidFill>
                    <a:srgbClr val="FFFFFF"/>
                  </a:solidFill>
                </a:uFill>
                <a:latin typeface="Arial"/>
              </a:rPr>
              <a:t>1: 100.000 = 18% 1.531.000 km</a:t>
            </a:r>
            <a:r>
              <a:rPr lang="pt-BR" sz="2400" b="0" u="sng" strike="noStrike" spc="-1" baseline="30000">
                <a:solidFill>
                  <a:srgbClr val="000000"/>
                </a:solidFill>
                <a:uFill>
                  <a:solidFill>
                    <a:srgbClr val="FFFFFF"/>
                  </a:solidFill>
                </a:uFill>
                <a:latin typeface="Arial"/>
              </a:rPr>
              <a:t>2</a:t>
            </a:r>
            <a:endParaRPr lang="pt-BR" sz="1800" b="0" strike="noStrike" spc="-1">
              <a:solidFill>
                <a:srgbClr val="000000"/>
              </a:solidFill>
              <a:uFill>
                <a:solidFill>
                  <a:srgbClr val="FFFFFF"/>
                </a:solidFill>
              </a:uFill>
              <a:latin typeface="Arial"/>
            </a:endParaRPr>
          </a:p>
          <a:p>
            <a:pPr>
              <a:lnSpc>
                <a:spcPct val="100000"/>
              </a:lnSpc>
            </a:pPr>
            <a:r>
              <a:rPr lang="pt-BR" sz="2400" b="0" strike="noStrike" spc="-1">
                <a:solidFill>
                  <a:srgbClr val="000000"/>
                </a:solidFill>
                <a:uFill>
                  <a:solidFill>
                    <a:srgbClr val="FFFFFF"/>
                  </a:solidFill>
                </a:uFill>
                <a:latin typeface="Arial"/>
              </a:rPr>
              <a:t>1: 50.000 = 4.3% 364.846 km</a:t>
            </a:r>
            <a:r>
              <a:rPr lang="pt-BR" sz="2400" b="0" strike="noStrike" spc="-1" baseline="30000">
                <a:solidFill>
                  <a:srgbClr val="000000"/>
                </a:solidFill>
                <a:uFill>
                  <a:solidFill>
                    <a:srgbClr val="FFFFFF"/>
                  </a:solidFill>
                </a:uFill>
                <a:latin typeface="Arial"/>
              </a:rPr>
              <a:t>2</a:t>
            </a:r>
            <a:endParaRPr lang="pt-BR" sz="1800" b="0" strike="noStrike" spc="-1">
              <a:solidFill>
                <a:srgbClr val="000000"/>
              </a:solidFill>
              <a:uFill>
                <a:solidFill>
                  <a:srgbClr val="FFFFFF"/>
                </a:solidFill>
              </a:uFill>
              <a:latin typeface="Arial"/>
            </a:endParaRPr>
          </a:p>
          <a:p>
            <a:pPr>
              <a:lnSpc>
                <a:spcPct val="100000"/>
              </a:lnSpc>
            </a:pPr>
            <a:endParaRPr lang="pt-BR" sz="1800" b="0" strike="noStrike" spc="-1">
              <a:solidFill>
                <a:srgbClr val="000000"/>
              </a:solidFill>
              <a:uFill>
                <a:solidFill>
                  <a:srgbClr val="FFFFFF"/>
                </a:solidFill>
              </a:uFill>
              <a:latin typeface="Arial"/>
            </a:endParaRPr>
          </a:p>
          <a:p>
            <a:pPr>
              <a:lnSpc>
                <a:spcPct val="100000"/>
              </a:lnSpc>
            </a:pPr>
            <a:endParaRPr lang="pt-BR" sz="1800" b="0" strike="noStrike" spc="-1">
              <a:solidFill>
                <a:srgbClr val="000000"/>
              </a:solidFill>
              <a:uFill>
                <a:solidFill>
                  <a:srgbClr val="FFFFFF"/>
                </a:solidFill>
              </a:uFill>
              <a:latin typeface="Arial"/>
            </a:endParaRPr>
          </a:p>
          <a:p>
            <a:pPr>
              <a:lnSpc>
                <a:spcPct val="100000"/>
              </a:lnSpc>
            </a:pPr>
            <a:endParaRPr lang="pt-BR" sz="1800" b="0" strike="noStrike" spc="-1">
              <a:solidFill>
                <a:srgbClr val="000000"/>
              </a:solidFill>
              <a:uFill>
                <a:solidFill>
                  <a:srgbClr val="FFFFFF"/>
                </a:solidFill>
              </a:uFill>
              <a:latin typeface="Arial"/>
            </a:endParaRPr>
          </a:p>
          <a:p>
            <a:pPr>
              <a:lnSpc>
                <a:spcPct val="100000"/>
              </a:lnSpc>
            </a:pPr>
            <a:endParaRPr lang="pt-BR" sz="1800" b="0" strike="noStrike" spc="-1">
              <a:solidFill>
                <a:srgbClr val="000000"/>
              </a:solidFill>
              <a:uFill>
                <a:solidFill>
                  <a:srgbClr val="FFFFFF"/>
                </a:solidFill>
              </a:uFill>
              <a:latin typeface="Arial"/>
            </a:endParaRPr>
          </a:p>
          <a:p>
            <a:pPr>
              <a:lnSpc>
                <a:spcPct val="100000"/>
              </a:lnSpc>
            </a:pPr>
            <a:endParaRPr lang="pt-BR" sz="1800" b="0" strike="noStrike" spc="-1">
              <a:solidFill>
                <a:srgbClr val="000000"/>
              </a:solidFill>
              <a:uFill>
                <a:solidFill>
                  <a:srgbClr val="FFFFFF"/>
                </a:solidFill>
              </a:uFill>
              <a:latin typeface="Arial"/>
            </a:endParaRPr>
          </a:p>
          <a:p>
            <a:pPr>
              <a:lnSpc>
                <a:spcPct val="100000"/>
              </a:lnSpc>
            </a:pPr>
            <a:endParaRPr lang="pt-BR" sz="1800" b="0" strike="noStrike" spc="-1">
              <a:solidFill>
                <a:srgbClr val="000000"/>
              </a:solidFill>
              <a:uFill>
                <a:solidFill>
                  <a:srgbClr val="FFFFFF"/>
                </a:solidFill>
              </a:uFill>
              <a:latin typeface="Arial"/>
            </a:endParaRPr>
          </a:p>
        </p:txBody>
      </p:sp>
      <p:pic>
        <p:nvPicPr>
          <p:cNvPr id="553" name="Picture 5"/>
          <p:cNvPicPr/>
          <p:nvPr/>
        </p:nvPicPr>
        <p:blipFill>
          <a:blip r:embed="rId3"/>
          <a:srcRect l="15158" t="4291" r="19305" b="5599"/>
          <a:stretch/>
        </p:blipFill>
        <p:spPr>
          <a:xfrm>
            <a:off x="5469120" y="310680"/>
            <a:ext cx="3136320" cy="2176200"/>
          </a:xfrm>
          <a:prstGeom prst="rect">
            <a:avLst/>
          </a:prstGeom>
          <a:ln w="9360">
            <a:noFill/>
          </a:ln>
        </p:spPr>
      </p:pic>
      <p:sp>
        <p:nvSpPr>
          <p:cNvPr id="554" name="CustomShape 2"/>
          <p:cNvSpPr/>
          <p:nvPr/>
        </p:nvSpPr>
        <p:spPr>
          <a:xfrm>
            <a:off x="7628400" y="2040480"/>
            <a:ext cx="975240" cy="3034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400" b="0" strike="noStrike" spc="-1">
                <a:solidFill>
                  <a:srgbClr val="000000"/>
                </a:solidFill>
                <a:uFill>
                  <a:solidFill>
                    <a:srgbClr val="FFFFFF"/>
                  </a:solidFill>
                </a:uFill>
                <a:latin typeface="Arial"/>
              </a:rPr>
              <a:t>1:100.000</a:t>
            </a:r>
            <a:endParaRPr lang="pt-BR" sz="1800" b="0" strike="noStrike" spc="-1">
              <a:solidFill>
                <a:srgbClr val="000000"/>
              </a:solidFill>
              <a:uFill>
                <a:solidFill>
                  <a:srgbClr val="FFFFFF"/>
                </a:solidFill>
              </a:uFill>
              <a:latin typeface="Arial"/>
            </a:endParaRPr>
          </a:p>
        </p:txBody>
      </p:sp>
      <p:pic>
        <p:nvPicPr>
          <p:cNvPr id="555" name="Picture 3"/>
          <p:cNvPicPr/>
          <p:nvPr/>
        </p:nvPicPr>
        <p:blipFill>
          <a:blip r:embed="rId4"/>
          <a:srcRect l="12500" t="5584" r="18085" b="5526"/>
          <a:stretch/>
        </p:blipFill>
        <p:spPr>
          <a:xfrm>
            <a:off x="5512680" y="2424600"/>
            <a:ext cx="2819160" cy="2096280"/>
          </a:xfrm>
          <a:prstGeom prst="rect">
            <a:avLst/>
          </a:prstGeom>
          <a:ln w="9360">
            <a:noFill/>
          </a:ln>
        </p:spPr>
      </p:pic>
      <p:sp>
        <p:nvSpPr>
          <p:cNvPr id="556" name="CustomShape 3"/>
          <p:cNvSpPr/>
          <p:nvPr/>
        </p:nvSpPr>
        <p:spPr>
          <a:xfrm>
            <a:off x="7527600" y="4079160"/>
            <a:ext cx="975240" cy="3034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400" b="0" strike="noStrike" spc="-1">
                <a:solidFill>
                  <a:srgbClr val="000000"/>
                </a:solidFill>
                <a:uFill>
                  <a:solidFill>
                    <a:srgbClr val="FFFFFF"/>
                  </a:solidFill>
                </a:uFill>
                <a:latin typeface="Arial"/>
              </a:rPr>
              <a:t>1:250.000</a:t>
            </a:r>
            <a:endParaRPr lang="pt-BR" sz="1800" b="0" strike="noStrike" spc="-1">
              <a:solidFill>
                <a:srgbClr val="000000"/>
              </a:solidFill>
              <a:uFill>
                <a:solidFill>
                  <a:srgbClr val="FFFFFF"/>
                </a:solidFill>
              </a:uFill>
              <a:latin typeface="Arial"/>
            </a:endParaRPr>
          </a:p>
        </p:txBody>
      </p:sp>
      <p:sp>
        <p:nvSpPr>
          <p:cNvPr id="557" name="CustomShape 4"/>
          <p:cNvSpPr/>
          <p:nvPr/>
        </p:nvSpPr>
        <p:spPr>
          <a:xfrm>
            <a:off x="71280" y="735840"/>
            <a:ext cx="448164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2800" b="1" strike="noStrike" spc="-1">
                <a:solidFill>
                  <a:srgbClr val="000000"/>
                </a:solidFill>
                <a:uFill>
                  <a:solidFill>
                    <a:srgbClr val="FFFFFF"/>
                  </a:solidFill>
                </a:uFill>
                <a:latin typeface="Arial"/>
              </a:rPr>
              <a:t>Conhecimento Geológico</a:t>
            </a:r>
            <a:endParaRPr lang="pt-BR" sz="1800" b="0" strike="noStrike" spc="-1">
              <a:solidFill>
                <a:srgbClr val="000000"/>
              </a:solidFill>
              <a:uFill>
                <a:solidFill>
                  <a:srgbClr val="FFFFFF"/>
                </a:solidFill>
              </a:uFill>
              <a:latin typeface="Arial"/>
            </a:endParaRPr>
          </a:p>
        </p:txBody>
      </p:sp>
      <p:sp>
        <p:nvSpPr>
          <p:cNvPr id="558" name="CustomShape 5"/>
          <p:cNvSpPr/>
          <p:nvPr/>
        </p:nvSpPr>
        <p:spPr>
          <a:xfrm>
            <a:off x="789480" y="4866480"/>
            <a:ext cx="885240" cy="257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100" b="0" strike="noStrike" spc="-1">
                <a:solidFill>
                  <a:srgbClr val="808080"/>
                </a:solidFill>
                <a:uFill>
                  <a:solidFill>
                    <a:srgbClr val="FFFFFF"/>
                  </a:solidFill>
                </a:uFill>
                <a:latin typeface="Calibri"/>
              </a:rPr>
              <a:t>Fonte: MME</a:t>
            </a:r>
            <a:endParaRPr lang="pt-B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 name="Picture 4"/>
          <p:cNvPicPr/>
          <p:nvPr/>
        </p:nvPicPr>
        <p:blipFill>
          <a:blip r:embed="rId3"/>
          <a:stretch/>
        </p:blipFill>
        <p:spPr>
          <a:xfrm>
            <a:off x="0" y="0"/>
            <a:ext cx="9143640" cy="4571640"/>
          </a:xfrm>
          <a:prstGeom prst="rect">
            <a:avLst/>
          </a:prstGeom>
          <a:ln>
            <a:noFill/>
          </a:ln>
        </p:spPr>
      </p:pic>
      <p:sp>
        <p:nvSpPr>
          <p:cNvPr id="409" name="CustomShape 1"/>
          <p:cNvSpPr/>
          <p:nvPr/>
        </p:nvSpPr>
        <p:spPr>
          <a:xfrm>
            <a:off x="765000" y="860400"/>
            <a:ext cx="761400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00" b="0" strike="noStrike" spc="-1">
                <a:solidFill>
                  <a:srgbClr val="2499DA"/>
                </a:solidFill>
                <a:uFill>
                  <a:solidFill>
                    <a:srgbClr val="FFFFFF"/>
                  </a:solidFill>
                </a:uFill>
                <a:latin typeface="Calibri"/>
              </a:rPr>
              <a:t>MISSÃO</a:t>
            </a:r>
            <a:endParaRPr lang="pt-BR" sz="1800" b="0" strike="noStrike" spc="-1">
              <a:solidFill>
                <a:srgbClr val="000000"/>
              </a:solidFill>
              <a:uFill>
                <a:solidFill>
                  <a:srgbClr val="FFFFFF"/>
                </a:solidFill>
              </a:uFill>
              <a:latin typeface="Arial"/>
            </a:endParaRPr>
          </a:p>
        </p:txBody>
      </p:sp>
      <p:sp>
        <p:nvSpPr>
          <p:cNvPr id="410" name="CustomShape 2"/>
          <p:cNvSpPr/>
          <p:nvPr/>
        </p:nvSpPr>
        <p:spPr>
          <a:xfrm>
            <a:off x="484560" y="1489680"/>
            <a:ext cx="807768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200000"/>
              </a:lnSpc>
            </a:pPr>
            <a:r>
              <a:rPr lang="pt-BR" sz="1800" b="0" strike="noStrike" spc="-1">
                <a:solidFill>
                  <a:srgbClr val="000000"/>
                </a:solidFill>
                <a:uFill>
                  <a:solidFill>
                    <a:srgbClr val="FFFFFF"/>
                  </a:solidFill>
                </a:uFill>
                <a:latin typeface="Calibri"/>
              </a:rPr>
              <a:t>Gerar e disseminar conhecimento geocientífico com excelência, contribuindo para melhoria da qualidade de vida e desenvolvimento sustentável do Brasil.</a:t>
            </a:r>
            <a:endParaRPr lang="pt-B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CustomShape 1"/>
          <p:cNvSpPr/>
          <p:nvPr/>
        </p:nvSpPr>
        <p:spPr>
          <a:xfrm>
            <a:off x="392040" y="703800"/>
            <a:ext cx="8538120" cy="404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600" b="1" strike="noStrike" spc="-1">
                <a:solidFill>
                  <a:srgbClr val="000000"/>
                </a:solidFill>
                <a:uFill>
                  <a:solidFill>
                    <a:srgbClr val="FFFFFF"/>
                  </a:solidFill>
                </a:uFill>
                <a:latin typeface="Calibri"/>
              </a:rPr>
              <a:t>Para reflexão:</a:t>
            </a:r>
            <a:endParaRPr lang="pt-BR" sz="1800" b="0" strike="noStrike" spc="-1">
              <a:solidFill>
                <a:srgbClr val="000000"/>
              </a:solidFill>
              <a:uFill>
                <a:solidFill>
                  <a:srgbClr val="FFFFFF"/>
                </a:solidFill>
              </a:uFill>
              <a:latin typeface="Arial"/>
            </a:endParaRPr>
          </a:p>
          <a:p>
            <a:pPr marL="343080" indent="-342720">
              <a:lnSpc>
                <a:spcPct val="100000"/>
              </a:lnSpc>
              <a:buClr>
                <a:srgbClr val="000000"/>
              </a:buClr>
              <a:buFont typeface="Calibri Light"/>
              <a:buAutoNum type="arabicParenR"/>
            </a:pPr>
            <a:r>
              <a:rPr lang="pt-BR" sz="1600" b="0" strike="noStrike" spc="-1">
                <a:solidFill>
                  <a:srgbClr val="000000"/>
                </a:solidFill>
                <a:uFill>
                  <a:solidFill>
                    <a:srgbClr val="FFFFFF"/>
                  </a:solidFill>
                </a:uFill>
                <a:latin typeface="Calibri"/>
              </a:rPr>
              <a:t>Os recursos naturais não são um simples presente na natureza, mas uma criação humana;</a:t>
            </a:r>
            <a:endParaRPr lang="pt-BR" sz="1800" b="0" strike="noStrike" spc="-1">
              <a:solidFill>
                <a:srgbClr val="000000"/>
              </a:solidFill>
              <a:uFill>
                <a:solidFill>
                  <a:srgbClr val="FFFFFF"/>
                </a:solidFill>
              </a:uFill>
              <a:latin typeface="Arial"/>
            </a:endParaRPr>
          </a:p>
          <a:p>
            <a:pPr marL="343080" indent="-342720">
              <a:lnSpc>
                <a:spcPct val="100000"/>
              </a:lnSpc>
              <a:buClr>
                <a:srgbClr val="000000"/>
              </a:buClr>
              <a:buFont typeface="Calibri Light"/>
              <a:buAutoNum type="arabicParenR"/>
            </a:pPr>
            <a:r>
              <a:rPr lang="pt-BR" sz="1600" b="0" strike="noStrike" spc="-1">
                <a:solidFill>
                  <a:srgbClr val="000000"/>
                </a:solidFill>
                <a:uFill>
                  <a:solidFill>
                    <a:srgbClr val="FFFFFF"/>
                  </a:solidFill>
                </a:uFill>
                <a:latin typeface="Calibri"/>
              </a:rPr>
              <a:t>É o progresso técnico que tanto dá utilidade ao que existe no planeta como os torna disponíveis, desenvolvendo formas de encontrá-los e extraí-los em condições que crescentemente são mais difíceis;</a:t>
            </a:r>
            <a:endParaRPr lang="pt-BR" sz="1800" b="0" strike="noStrike" spc="-1">
              <a:solidFill>
                <a:srgbClr val="000000"/>
              </a:solidFill>
              <a:uFill>
                <a:solidFill>
                  <a:srgbClr val="FFFFFF"/>
                </a:solidFill>
              </a:uFill>
              <a:latin typeface="Arial"/>
            </a:endParaRPr>
          </a:p>
          <a:p>
            <a:pPr marL="343080" indent="-342720">
              <a:lnSpc>
                <a:spcPct val="100000"/>
              </a:lnSpc>
              <a:buClr>
                <a:srgbClr val="000000"/>
              </a:buClr>
              <a:buFont typeface="Calibri Light"/>
              <a:buAutoNum type="arabicParenR"/>
            </a:pPr>
            <a:r>
              <a:rPr lang="pt-BR" sz="1600" b="0" strike="noStrike" spc="-1">
                <a:solidFill>
                  <a:srgbClr val="000000"/>
                </a:solidFill>
                <a:uFill>
                  <a:solidFill>
                    <a:srgbClr val="FFFFFF"/>
                  </a:solidFill>
                </a:uFill>
                <a:latin typeface="Calibri"/>
              </a:rPr>
              <a:t>Recursos naturais formam a base industrial de muitos países desenvolvidos, em diferentes continentes. A Austrália, o Canadá e os Estados Unidos devem muito de suas trajetórias de desenvolvimento aos recursos naturais. A mineração também foi um elemento de destaque para pelo menos três países nórdicos: a Finlândia, a Noruega e a Suécia;</a:t>
            </a:r>
            <a:endParaRPr lang="pt-BR" sz="1800" b="0" strike="noStrike" spc="-1">
              <a:solidFill>
                <a:srgbClr val="000000"/>
              </a:solidFill>
              <a:uFill>
                <a:solidFill>
                  <a:srgbClr val="FFFFFF"/>
                </a:solidFill>
              </a:uFill>
              <a:latin typeface="Arial"/>
            </a:endParaRPr>
          </a:p>
          <a:p>
            <a:pPr marL="343080" indent="-342720">
              <a:lnSpc>
                <a:spcPct val="100000"/>
              </a:lnSpc>
              <a:buClr>
                <a:srgbClr val="000000"/>
              </a:buClr>
              <a:buFont typeface="Calibri Light"/>
              <a:buAutoNum type="arabicParenR"/>
            </a:pPr>
            <a:r>
              <a:rPr lang="pt-BR" sz="1600" b="0" strike="noStrike" spc="-1">
                <a:solidFill>
                  <a:srgbClr val="000000"/>
                </a:solidFill>
                <a:uFill>
                  <a:solidFill>
                    <a:srgbClr val="FFFFFF"/>
                  </a:solidFill>
                </a:uFill>
                <a:latin typeface="Calibri"/>
              </a:rPr>
              <a:t>Os maiores benefícios líquidos que a sociedade brasileira pode extrair de sua base de recursos naturais ficam na dependência de seu comprometimento com as ações efetivas de um processo de planejamento estratégico de médio e de longo prazo;</a:t>
            </a:r>
            <a:endParaRPr lang="pt-BR" sz="1800" b="0" strike="noStrike" spc="-1">
              <a:solidFill>
                <a:srgbClr val="000000"/>
              </a:solidFill>
              <a:uFill>
                <a:solidFill>
                  <a:srgbClr val="FFFFFF"/>
                </a:solidFill>
              </a:uFill>
              <a:latin typeface="Arial"/>
            </a:endParaRPr>
          </a:p>
          <a:p>
            <a:pPr marL="343080" indent="-342720">
              <a:lnSpc>
                <a:spcPct val="100000"/>
              </a:lnSpc>
              <a:buClr>
                <a:srgbClr val="000000"/>
              </a:buClr>
              <a:buFont typeface="Calibri Light"/>
              <a:buAutoNum type="arabicParenR"/>
            </a:pPr>
            <a:r>
              <a:rPr lang="pt-BR" sz="1600" b="0" strike="noStrike" spc="-1">
                <a:solidFill>
                  <a:srgbClr val="000000"/>
                </a:solidFill>
                <a:uFill>
                  <a:solidFill>
                    <a:srgbClr val="FFFFFF"/>
                  </a:solidFill>
                </a:uFill>
                <a:latin typeface="Calibri"/>
              </a:rPr>
              <a:t>O Brasil pode construir uma nova trajetória de desenvolvimento, onde os recursos naturais venham a se constituir em elementos pivotais de um novo ciclo de expansão que seja, de forma simultânea, economicamente eficiente, socialmente justo e ambientalmente sustentável.</a:t>
            </a:r>
            <a:endParaRPr lang="pt-B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59">
                                            <p:txEl>
                                              <p:pRg st="0" end="1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59">
                                            <p:txEl>
                                              <p:pRg st="15" end="10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59">
                                            <p:txEl>
                                              <p:pRg st="101" end="29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59">
                                            <p:txEl>
                                              <p:pRg st="299" end="63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59">
                                            <p:txEl>
                                              <p:pRg st="637" end="87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559">
                                            <p:txEl>
                                              <p:pRg st="877" end="114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 name="Picture 4"/>
          <p:cNvPicPr/>
          <p:nvPr/>
        </p:nvPicPr>
        <p:blipFill>
          <a:blip r:embed="rId3"/>
          <a:stretch/>
        </p:blipFill>
        <p:spPr>
          <a:xfrm>
            <a:off x="0" y="0"/>
            <a:ext cx="9143640" cy="4571640"/>
          </a:xfrm>
          <a:prstGeom prst="rect">
            <a:avLst/>
          </a:prstGeom>
          <a:ln>
            <a:noFill/>
          </a:ln>
        </p:spPr>
      </p:pic>
      <p:sp>
        <p:nvSpPr>
          <p:cNvPr id="561" name="CustomShape 1"/>
          <p:cNvSpPr/>
          <p:nvPr/>
        </p:nvSpPr>
        <p:spPr>
          <a:xfrm>
            <a:off x="1592640" y="1108080"/>
            <a:ext cx="6182280" cy="2551680"/>
          </a:xfrm>
          <a:prstGeom prst="rect">
            <a:avLst/>
          </a:prstGeom>
          <a:noFill/>
          <a:ln>
            <a:noFill/>
          </a:ln>
        </p:spPr>
        <p:style>
          <a:lnRef idx="0">
            <a:scrgbClr r="0" g="0" b="0"/>
          </a:lnRef>
          <a:fillRef idx="0">
            <a:scrgbClr r="0" g="0" b="0"/>
          </a:fillRef>
          <a:effectRef idx="0">
            <a:scrgbClr r="0" g="0" b="0"/>
          </a:effectRef>
          <a:fontRef idx="minor"/>
        </p:style>
        <p:txBody>
          <a:bodyPr lIns="122040" tIns="60840" rIns="122040" bIns="60840"/>
          <a:lstStyle/>
          <a:p>
            <a:pPr>
              <a:lnSpc>
                <a:spcPct val="100000"/>
              </a:lnSpc>
            </a:pPr>
            <a:r>
              <a:rPr lang="pt-BR" sz="2100" b="1" strike="noStrike" spc="-1">
                <a:solidFill>
                  <a:srgbClr val="595959"/>
                </a:solidFill>
                <a:uFill>
                  <a:solidFill>
                    <a:srgbClr val="FFFFFF"/>
                  </a:solidFill>
                </a:uFill>
                <a:latin typeface="Arial Narrow"/>
                <a:ea typeface="Times New Roman"/>
              </a:rPr>
              <a:t>Esteves Pedro Colnago</a:t>
            </a:r>
            <a:endParaRPr lang="pt-BR" sz="1800" b="0" strike="noStrike" spc="-1">
              <a:solidFill>
                <a:srgbClr val="000000"/>
              </a:solidFill>
              <a:uFill>
                <a:solidFill>
                  <a:srgbClr val="FFFFFF"/>
                </a:solidFill>
              </a:uFill>
              <a:latin typeface="Arial"/>
            </a:endParaRPr>
          </a:p>
          <a:p>
            <a:pPr>
              <a:lnSpc>
                <a:spcPct val="100000"/>
              </a:lnSpc>
            </a:pPr>
            <a:r>
              <a:rPr lang="pt-BR" sz="1900" b="0" strike="noStrike" spc="-1">
                <a:solidFill>
                  <a:srgbClr val="595959"/>
                </a:solidFill>
                <a:uFill>
                  <a:solidFill>
                    <a:srgbClr val="FFFFFF"/>
                  </a:solidFill>
                </a:uFill>
                <a:latin typeface="Arial Narrow"/>
                <a:ea typeface="Times New Roman"/>
              </a:rPr>
              <a:t>Serviço Geológico do Brasil/CPRM</a:t>
            </a:r>
            <a:endParaRPr lang="pt-BR" sz="1800" b="0" strike="noStrike" spc="-1">
              <a:solidFill>
                <a:srgbClr val="000000"/>
              </a:solidFill>
              <a:uFill>
                <a:solidFill>
                  <a:srgbClr val="FFFFFF"/>
                </a:solidFill>
              </a:uFill>
              <a:latin typeface="Arial"/>
            </a:endParaRPr>
          </a:p>
          <a:p>
            <a:pPr>
              <a:lnSpc>
                <a:spcPct val="100000"/>
              </a:lnSpc>
            </a:pPr>
            <a:r>
              <a:rPr lang="pt-BR" sz="1900" b="0" strike="noStrike" spc="-1">
                <a:solidFill>
                  <a:srgbClr val="595959"/>
                </a:solidFill>
                <a:uFill>
                  <a:solidFill>
                    <a:srgbClr val="FFFFFF"/>
                  </a:solidFill>
                </a:uFill>
                <a:latin typeface="Arial Narrow"/>
                <a:ea typeface="Times New Roman"/>
              </a:rPr>
              <a:t>Setor Bancário Norte - SBN</a:t>
            </a:r>
            <a:endParaRPr lang="pt-BR" sz="1800" b="0" strike="noStrike" spc="-1">
              <a:solidFill>
                <a:srgbClr val="000000"/>
              </a:solidFill>
              <a:uFill>
                <a:solidFill>
                  <a:srgbClr val="FFFFFF"/>
                </a:solidFill>
              </a:uFill>
              <a:latin typeface="Arial"/>
            </a:endParaRPr>
          </a:p>
          <a:p>
            <a:pPr>
              <a:lnSpc>
                <a:spcPct val="100000"/>
              </a:lnSpc>
            </a:pPr>
            <a:r>
              <a:rPr lang="pt-BR" sz="1900" b="0" strike="noStrike" spc="-1">
                <a:solidFill>
                  <a:srgbClr val="595959"/>
                </a:solidFill>
                <a:uFill>
                  <a:solidFill>
                    <a:srgbClr val="FFFFFF"/>
                  </a:solidFill>
                </a:uFill>
                <a:latin typeface="Arial Narrow"/>
                <a:ea typeface="Times New Roman"/>
              </a:rPr>
              <a:t>Quadra 02, Asa Norte - Bloco H - Edifício Central Brasília</a:t>
            </a:r>
            <a:endParaRPr lang="pt-BR" sz="1800" b="0" strike="noStrike" spc="-1">
              <a:solidFill>
                <a:srgbClr val="000000"/>
              </a:solidFill>
              <a:uFill>
                <a:solidFill>
                  <a:srgbClr val="FFFFFF"/>
                </a:solidFill>
              </a:uFill>
              <a:latin typeface="Arial"/>
            </a:endParaRPr>
          </a:p>
          <a:p>
            <a:pPr>
              <a:lnSpc>
                <a:spcPct val="100000"/>
              </a:lnSpc>
            </a:pPr>
            <a:r>
              <a:rPr lang="pt-BR" sz="1900" b="0" strike="noStrike" spc="-1">
                <a:solidFill>
                  <a:srgbClr val="595959"/>
                </a:solidFill>
                <a:uFill>
                  <a:solidFill>
                    <a:srgbClr val="FFFFFF"/>
                  </a:solidFill>
                </a:uFill>
                <a:latin typeface="Arial Narrow"/>
                <a:ea typeface="Times New Roman"/>
              </a:rPr>
              <a:t>Brasília - DF – Brasil - CEP: 70040-904</a:t>
            </a:r>
            <a:endParaRPr lang="pt-BR" sz="1800" b="0" strike="noStrike" spc="-1">
              <a:solidFill>
                <a:srgbClr val="000000"/>
              </a:solidFill>
              <a:uFill>
                <a:solidFill>
                  <a:srgbClr val="FFFFFF"/>
                </a:solidFill>
              </a:uFill>
              <a:latin typeface="Arial"/>
            </a:endParaRPr>
          </a:p>
          <a:p>
            <a:pPr>
              <a:lnSpc>
                <a:spcPct val="100000"/>
              </a:lnSpc>
            </a:pPr>
            <a:r>
              <a:rPr lang="pt-BR" sz="1900" b="0" strike="noStrike" spc="-1">
                <a:solidFill>
                  <a:srgbClr val="595959"/>
                </a:solidFill>
                <a:uFill>
                  <a:solidFill>
                    <a:srgbClr val="FFFFFF"/>
                  </a:solidFill>
                </a:uFill>
                <a:latin typeface="Arial Narrow"/>
                <a:ea typeface="Times New Roman"/>
              </a:rPr>
              <a:t>Telefone: (61) 2108-8400</a:t>
            </a:r>
            <a:endParaRPr lang="pt-BR" sz="1800" b="0" strike="noStrike" spc="-1">
              <a:solidFill>
                <a:srgbClr val="000000"/>
              </a:solidFill>
              <a:uFill>
                <a:solidFill>
                  <a:srgbClr val="FFFFFF"/>
                </a:solidFill>
              </a:uFill>
              <a:latin typeface="Arial"/>
            </a:endParaRPr>
          </a:p>
          <a:p>
            <a:pPr>
              <a:lnSpc>
                <a:spcPct val="100000"/>
              </a:lnSpc>
            </a:pPr>
            <a:r>
              <a:rPr lang="pt-BR" sz="1900" b="1" strike="noStrike" spc="-1">
                <a:solidFill>
                  <a:srgbClr val="595959"/>
                </a:solidFill>
                <a:uFill>
                  <a:solidFill>
                    <a:srgbClr val="FFFFFF"/>
                  </a:solidFill>
                </a:uFill>
                <a:latin typeface="Arial Narrow"/>
                <a:ea typeface="Times New Roman"/>
              </a:rPr>
              <a:t>www.cprm.gov.br</a:t>
            </a:r>
            <a:endParaRPr lang="pt-B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457200" y="205920"/>
            <a:ext cx="8229240" cy="856800"/>
          </a:xfrm>
          <a:prstGeom prst="rect">
            <a:avLst/>
          </a:prstGeom>
          <a:noFill/>
          <a:ln>
            <a:noFill/>
          </a:ln>
        </p:spPr>
        <p:txBody>
          <a:bodyPr lIns="0" tIns="0" rIns="0" bIns="0" anchor="ctr"/>
          <a:lstStyle/>
          <a:p>
            <a:endParaRPr lang="en-US" sz="1800" b="0" strike="noStrike" spc="-1">
              <a:solidFill>
                <a:srgbClr val="000000"/>
              </a:solidFill>
              <a:uFill>
                <a:solidFill>
                  <a:srgbClr val="FFFFFF"/>
                </a:solidFill>
              </a:uFill>
              <a:latin typeface="Calibri"/>
            </a:endParaRPr>
          </a:p>
        </p:txBody>
      </p:sp>
      <p:pic>
        <p:nvPicPr>
          <p:cNvPr id="563" name="Imagem 562"/>
          <p:cNvPicPr/>
          <p:nvPr/>
        </p:nvPicPr>
        <p:blipFill>
          <a:blip r:embed="rId3"/>
          <a:stretch/>
        </p:blipFill>
        <p:spPr>
          <a:xfrm>
            <a:off x="0" y="0"/>
            <a:ext cx="9143640" cy="4571640"/>
          </a:xfrm>
          <a:prstGeom prst="rect">
            <a:avLst/>
          </a:prstGeom>
          <a:ln>
            <a:noFill/>
          </a:ln>
        </p:spPr>
      </p:pic>
      <p:pic>
        <p:nvPicPr>
          <p:cNvPr id="564" name="Imagem 563"/>
          <p:cNvPicPr/>
          <p:nvPr/>
        </p:nvPicPr>
        <p:blipFill>
          <a:blip r:embed="rId4"/>
          <a:stretch/>
        </p:blipFill>
        <p:spPr>
          <a:xfrm>
            <a:off x="2084400" y="608760"/>
            <a:ext cx="4381200" cy="3305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 name="Picture 4"/>
          <p:cNvPicPr/>
          <p:nvPr/>
        </p:nvPicPr>
        <p:blipFill>
          <a:blip r:embed="rId3"/>
          <a:stretch/>
        </p:blipFill>
        <p:spPr>
          <a:xfrm>
            <a:off x="0" y="0"/>
            <a:ext cx="9143640" cy="4571640"/>
          </a:xfrm>
          <a:prstGeom prst="rect">
            <a:avLst/>
          </a:prstGeom>
          <a:ln>
            <a:noFill/>
          </a:ln>
        </p:spPr>
      </p:pic>
      <p:sp>
        <p:nvSpPr>
          <p:cNvPr id="412" name="CustomShape 1"/>
          <p:cNvSpPr/>
          <p:nvPr/>
        </p:nvSpPr>
        <p:spPr>
          <a:xfrm>
            <a:off x="765000" y="860400"/>
            <a:ext cx="761400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00" b="0" strike="noStrike" spc="-1">
                <a:solidFill>
                  <a:srgbClr val="2499DA"/>
                </a:solidFill>
                <a:uFill>
                  <a:solidFill>
                    <a:srgbClr val="FFFFFF"/>
                  </a:solidFill>
                </a:uFill>
                <a:latin typeface="Calibri"/>
              </a:rPr>
              <a:t>VALORES PÚBLICOS</a:t>
            </a:r>
            <a:endParaRPr lang="pt-BR" sz="1800" b="0" strike="noStrike" spc="-1">
              <a:solidFill>
                <a:srgbClr val="000000"/>
              </a:solidFill>
              <a:uFill>
                <a:solidFill>
                  <a:srgbClr val="FFFFFF"/>
                </a:solidFill>
              </a:uFill>
              <a:latin typeface="Arial"/>
            </a:endParaRPr>
          </a:p>
        </p:txBody>
      </p:sp>
      <p:sp>
        <p:nvSpPr>
          <p:cNvPr id="413" name="CustomShape 2"/>
          <p:cNvSpPr/>
          <p:nvPr/>
        </p:nvSpPr>
        <p:spPr>
          <a:xfrm>
            <a:off x="466200" y="1641240"/>
            <a:ext cx="8344440" cy="228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nSpc>
                <a:spcPct val="100000"/>
              </a:lnSpc>
              <a:buClr>
                <a:srgbClr val="000000"/>
              </a:buClr>
              <a:buFont typeface="Calibri"/>
              <a:buAutoNum type="arabicPeriod"/>
            </a:pPr>
            <a:r>
              <a:rPr lang="pt-BR" sz="1800" b="1" strike="noStrike" spc="-1">
                <a:solidFill>
                  <a:srgbClr val="000000"/>
                </a:solidFill>
                <a:uFill>
                  <a:solidFill>
                    <a:srgbClr val="FFFFFF"/>
                  </a:solidFill>
                </a:uFill>
                <a:latin typeface="Calibri"/>
              </a:rPr>
              <a:t>Colaborar para o desenvolvimento do Setor Mineral</a:t>
            </a:r>
            <a:endParaRPr lang="pt-BR" sz="1800" b="0" strike="noStrike" spc="-1">
              <a:solidFill>
                <a:srgbClr val="000000"/>
              </a:solidFill>
              <a:uFill>
                <a:solidFill>
                  <a:srgbClr val="FFFFFF"/>
                </a:solidFill>
              </a:uFill>
              <a:latin typeface="Arial"/>
            </a:endParaRPr>
          </a:p>
          <a:p>
            <a:pPr>
              <a:lnSpc>
                <a:spcPct val="100000"/>
              </a:lnSpc>
            </a:pPr>
            <a:endParaRPr lang="pt-BR" sz="1800" b="0" strike="noStrike" spc="-1">
              <a:solidFill>
                <a:srgbClr val="000000"/>
              </a:solidFill>
              <a:uFill>
                <a:solidFill>
                  <a:srgbClr val="FFFFFF"/>
                </a:solidFill>
              </a:uFill>
              <a:latin typeface="Arial"/>
            </a:endParaRPr>
          </a:p>
          <a:p>
            <a:pPr marL="343080" indent="-342720">
              <a:lnSpc>
                <a:spcPct val="100000"/>
              </a:lnSpc>
              <a:buClr>
                <a:srgbClr val="000000"/>
              </a:buClr>
              <a:buFont typeface="Calibri"/>
              <a:buAutoNum type="arabicPeriod"/>
            </a:pPr>
            <a:r>
              <a:rPr lang="pt-BR" sz="1800" b="1" strike="noStrike" spc="-1">
                <a:solidFill>
                  <a:srgbClr val="000000"/>
                </a:solidFill>
                <a:uFill>
                  <a:solidFill>
                    <a:srgbClr val="FFFFFF"/>
                  </a:solidFill>
                </a:uFill>
                <a:latin typeface="Calibri"/>
              </a:rPr>
              <a:t>Contribuir para aumentar a Disponibilidade Hídrica </a:t>
            </a:r>
            <a:endParaRPr lang="pt-BR" sz="1800" b="0" strike="noStrike" spc="-1">
              <a:solidFill>
                <a:srgbClr val="000000"/>
              </a:solidFill>
              <a:uFill>
                <a:solidFill>
                  <a:srgbClr val="FFFFFF"/>
                </a:solidFill>
              </a:uFill>
              <a:latin typeface="Arial"/>
            </a:endParaRPr>
          </a:p>
          <a:p>
            <a:pPr>
              <a:lnSpc>
                <a:spcPct val="100000"/>
              </a:lnSpc>
            </a:pPr>
            <a:endParaRPr lang="pt-BR" sz="1800" b="0" strike="noStrike" spc="-1">
              <a:solidFill>
                <a:srgbClr val="000000"/>
              </a:solidFill>
              <a:uFill>
                <a:solidFill>
                  <a:srgbClr val="FFFFFF"/>
                </a:solidFill>
              </a:uFill>
              <a:latin typeface="Arial"/>
            </a:endParaRPr>
          </a:p>
          <a:p>
            <a:pPr marL="343080" indent="-342720">
              <a:lnSpc>
                <a:spcPct val="100000"/>
              </a:lnSpc>
              <a:buClr>
                <a:srgbClr val="000000"/>
              </a:buClr>
              <a:buFont typeface="Calibri"/>
              <a:buAutoNum type="arabicPeriod"/>
            </a:pPr>
            <a:r>
              <a:rPr lang="pt-BR" sz="1800" b="1" strike="noStrike" spc="-1">
                <a:solidFill>
                  <a:srgbClr val="000000"/>
                </a:solidFill>
                <a:uFill>
                  <a:solidFill>
                    <a:srgbClr val="FFFFFF"/>
                  </a:solidFill>
                </a:uFill>
                <a:latin typeface="Calibri"/>
              </a:rPr>
              <a:t>Colaborar para o Ordenamento Territorial e Uso Racional De Recursos Naturais</a:t>
            </a:r>
            <a:endParaRPr lang="pt-BR" sz="1800" b="0" strike="noStrike" spc="-1">
              <a:solidFill>
                <a:srgbClr val="000000"/>
              </a:solidFill>
              <a:uFill>
                <a:solidFill>
                  <a:srgbClr val="FFFFFF"/>
                </a:solidFill>
              </a:uFill>
              <a:latin typeface="Arial"/>
            </a:endParaRPr>
          </a:p>
          <a:p>
            <a:pPr>
              <a:lnSpc>
                <a:spcPct val="100000"/>
              </a:lnSpc>
            </a:pPr>
            <a:endParaRPr lang="pt-BR" sz="1800" b="0" strike="noStrike" spc="-1">
              <a:solidFill>
                <a:srgbClr val="000000"/>
              </a:solidFill>
              <a:uFill>
                <a:solidFill>
                  <a:srgbClr val="FFFFFF"/>
                </a:solidFill>
              </a:uFill>
              <a:latin typeface="Arial"/>
            </a:endParaRPr>
          </a:p>
          <a:p>
            <a:pPr marL="343080" indent="-342720">
              <a:lnSpc>
                <a:spcPct val="100000"/>
              </a:lnSpc>
              <a:buClr>
                <a:srgbClr val="000000"/>
              </a:buClr>
              <a:buFont typeface="Calibri"/>
              <a:buAutoNum type="arabicPeriod"/>
            </a:pPr>
            <a:r>
              <a:rPr lang="pt-BR" sz="1800" b="1" strike="noStrike" spc="-1">
                <a:solidFill>
                  <a:srgbClr val="000000"/>
                </a:solidFill>
                <a:uFill>
                  <a:solidFill>
                    <a:srgbClr val="FFFFFF"/>
                  </a:solidFill>
                </a:uFill>
                <a:latin typeface="Calibri"/>
              </a:rPr>
              <a:t>Contribuir para a Prevenção e Mitigação das Consequências dos Desastres Naturais </a:t>
            </a:r>
            <a:endParaRPr lang="pt-B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 name="Picture 4"/>
          <p:cNvPicPr/>
          <p:nvPr/>
        </p:nvPicPr>
        <p:blipFill>
          <a:blip r:embed="rId3"/>
          <a:stretch/>
        </p:blipFill>
        <p:spPr>
          <a:xfrm>
            <a:off x="0" y="0"/>
            <a:ext cx="9143640" cy="4571640"/>
          </a:xfrm>
          <a:prstGeom prst="rect">
            <a:avLst/>
          </a:prstGeom>
          <a:ln>
            <a:noFill/>
          </a:ln>
        </p:spPr>
      </p:pic>
      <p:sp>
        <p:nvSpPr>
          <p:cNvPr id="415" name="CustomShape 1"/>
          <p:cNvSpPr/>
          <p:nvPr/>
        </p:nvSpPr>
        <p:spPr>
          <a:xfrm>
            <a:off x="400680" y="825480"/>
            <a:ext cx="497016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400" b="0" strike="noStrike" spc="-1">
                <a:solidFill>
                  <a:srgbClr val="2499DA"/>
                </a:solidFill>
                <a:uFill>
                  <a:solidFill>
                    <a:srgbClr val="FFFFFF"/>
                  </a:solidFill>
                </a:uFill>
                <a:latin typeface="Arial Narrow"/>
              </a:rPr>
              <a:t>Presença e Localizações</a:t>
            </a:r>
            <a:endParaRPr lang="pt-BR" sz="1800" b="0" strike="noStrike" spc="-1">
              <a:solidFill>
                <a:srgbClr val="000000"/>
              </a:solidFill>
              <a:uFill>
                <a:solidFill>
                  <a:srgbClr val="FFFFFF"/>
                </a:solidFill>
              </a:uFill>
              <a:latin typeface="Arial"/>
            </a:endParaRPr>
          </a:p>
        </p:txBody>
      </p:sp>
      <p:sp>
        <p:nvSpPr>
          <p:cNvPr id="416" name="CustomShape 2"/>
          <p:cNvSpPr/>
          <p:nvPr/>
        </p:nvSpPr>
        <p:spPr>
          <a:xfrm>
            <a:off x="400680" y="1273320"/>
            <a:ext cx="4170960" cy="264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558ED5"/>
              </a:buClr>
              <a:buSzPct val="90000"/>
              <a:buFont typeface="Wingdings" charset="2"/>
              <a:buChar char=""/>
            </a:pPr>
            <a:r>
              <a:rPr lang="pt-BR" sz="1400" b="1" strike="noStrike" spc="18">
                <a:solidFill>
                  <a:srgbClr val="595959"/>
                </a:solidFill>
                <a:uFill>
                  <a:solidFill>
                    <a:srgbClr val="FFFFFF"/>
                  </a:solidFill>
                </a:uFill>
                <a:latin typeface="Arial Narrow"/>
              </a:rPr>
              <a:t>Escritório Rio de Janeiro</a:t>
            </a:r>
            <a:r>
              <a:rPr lang="pt-BR" sz="1400" b="0" strike="noStrike" spc="18">
                <a:solidFill>
                  <a:srgbClr val="595959"/>
                </a:solidFill>
                <a:uFill>
                  <a:solidFill>
                    <a:srgbClr val="FFFFFF"/>
                  </a:solidFill>
                </a:uFill>
                <a:latin typeface="Arial Narrow"/>
              </a:rPr>
              <a:t>
Av. Pasteur, 404 - Urca
Rio de Janeiro - RJ - Brasil
CEP.: 22290-255
 </a:t>
            </a:r>
            <a:endParaRPr lang="pt-BR" sz="1800" b="0" strike="noStrike" spc="-1">
              <a:solidFill>
                <a:srgbClr val="000000"/>
              </a:solidFill>
              <a:uFill>
                <a:solidFill>
                  <a:srgbClr val="FFFFFF"/>
                </a:solidFill>
              </a:uFill>
              <a:latin typeface="Arial"/>
            </a:endParaRPr>
          </a:p>
          <a:p>
            <a:pPr>
              <a:lnSpc>
                <a:spcPct val="100000"/>
              </a:lnSpc>
            </a:pPr>
            <a:endParaRPr lang="pt-BR" sz="1800" b="0" strike="noStrike" spc="-1">
              <a:solidFill>
                <a:srgbClr val="000000"/>
              </a:solidFill>
              <a:uFill>
                <a:solidFill>
                  <a:srgbClr val="FFFFFF"/>
                </a:solidFill>
              </a:uFill>
              <a:latin typeface="Arial"/>
            </a:endParaRPr>
          </a:p>
          <a:p>
            <a:pPr marL="285840" indent="-285480">
              <a:lnSpc>
                <a:spcPct val="100000"/>
              </a:lnSpc>
              <a:buClr>
                <a:srgbClr val="558ED5"/>
              </a:buClr>
              <a:buSzPct val="90000"/>
              <a:buFont typeface="Wingdings" charset="2"/>
              <a:buChar char=""/>
            </a:pPr>
            <a:r>
              <a:rPr lang="pt-BR" sz="1400" b="1" strike="noStrike" spc="18">
                <a:solidFill>
                  <a:srgbClr val="595959"/>
                </a:solidFill>
                <a:uFill>
                  <a:solidFill>
                    <a:srgbClr val="FFFFFF"/>
                  </a:solidFill>
                </a:uFill>
                <a:latin typeface="Arial Narrow"/>
              </a:rPr>
              <a:t>Sede</a:t>
            </a:r>
            <a:r>
              <a:rPr lang="pt-BR" sz="1400" b="0" strike="noStrike" spc="18">
                <a:solidFill>
                  <a:srgbClr val="595959"/>
                </a:solidFill>
                <a:uFill>
                  <a:solidFill>
                    <a:srgbClr val="FFFFFF"/>
                  </a:solidFill>
                </a:uFill>
                <a:latin typeface="Arial Narrow"/>
              </a:rPr>
              <a:t>
Setor Bancário Norte – SBN
Quadra 02, Asa Norte
Bloco H - Edifício Central Brasília
Brasília - DF – Brasil
CEP: 70040-904</a:t>
            </a:r>
            <a:endParaRPr lang="pt-BR" sz="1800" b="0" strike="noStrike" spc="-1">
              <a:solidFill>
                <a:srgbClr val="000000"/>
              </a:solidFill>
              <a:uFill>
                <a:solidFill>
                  <a:srgbClr val="FFFFFF"/>
                </a:solidFill>
              </a:uFill>
              <a:latin typeface="Arial"/>
            </a:endParaRPr>
          </a:p>
        </p:txBody>
      </p:sp>
      <p:pic>
        <p:nvPicPr>
          <p:cNvPr id="417" name="Imagem 7"/>
          <p:cNvPicPr/>
          <p:nvPr/>
        </p:nvPicPr>
        <p:blipFill>
          <a:blip r:embed="rId4"/>
          <a:stretch/>
        </p:blipFill>
        <p:spPr>
          <a:xfrm>
            <a:off x="3890160" y="716400"/>
            <a:ext cx="3918600" cy="3317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 name="Picture 4"/>
          <p:cNvPicPr/>
          <p:nvPr/>
        </p:nvPicPr>
        <p:blipFill>
          <a:blip r:embed="rId3"/>
          <a:stretch/>
        </p:blipFill>
        <p:spPr>
          <a:xfrm>
            <a:off x="0" y="0"/>
            <a:ext cx="9143640" cy="4571640"/>
          </a:xfrm>
          <a:prstGeom prst="rect">
            <a:avLst/>
          </a:prstGeom>
          <a:ln>
            <a:noFill/>
          </a:ln>
        </p:spPr>
      </p:pic>
      <p:sp>
        <p:nvSpPr>
          <p:cNvPr id="419" name="CustomShape 1"/>
          <p:cNvSpPr/>
          <p:nvPr/>
        </p:nvSpPr>
        <p:spPr>
          <a:xfrm>
            <a:off x="643680" y="448560"/>
            <a:ext cx="7614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600" b="0" strike="noStrike" spc="-1">
                <a:solidFill>
                  <a:srgbClr val="2499DA"/>
                </a:solidFill>
                <a:uFill>
                  <a:solidFill>
                    <a:srgbClr val="FFFFFF"/>
                  </a:solidFill>
                </a:uFill>
                <a:latin typeface="Calibri"/>
              </a:rPr>
              <a:t>PRINCIPAIS ÁREAS DE ATUAÇÃO</a:t>
            </a:r>
            <a:endParaRPr lang="pt-BR" sz="1800" b="0" strike="noStrike" spc="-1">
              <a:solidFill>
                <a:srgbClr val="000000"/>
              </a:solidFill>
              <a:uFill>
                <a:solidFill>
                  <a:srgbClr val="FFFFFF"/>
                </a:solidFill>
              </a:uFill>
              <a:latin typeface="Arial"/>
            </a:endParaRPr>
          </a:p>
        </p:txBody>
      </p:sp>
      <p:sp>
        <p:nvSpPr>
          <p:cNvPr id="420" name="CustomShape 2"/>
          <p:cNvSpPr/>
          <p:nvPr/>
        </p:nvSpPr>
        <p:spPr>
          <a:xfrm>
            <a:off x="1731960" y="1374480"/>
            <a:ext cx="5262120" cy="274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3600" b="1" strike="noStrike" spc="-1">
                <a:solidFill>
                  <a:srgbClr val="000000"/>
                </a:solidFill>
                <a:uFill>
                  <a:solidFill>
                    <a:srgbClr val="FFFFFF"/>
                  </a:solidFill>
                </a:uFill>
                <a:latin typeface="Calibri"/>
              </a:rPr>
              <a:t>GEOLOGIA</a:t>
            </a:r>
            <a:endParaRPr lang="pt-BR" sz="1800" b="0" strike="noStrike" spc="-1">
              <a:solidFill>
                <a:srgbClr val="000000"/>
              </a:solidFill>
              <a:uFill>
                <a:solidFill>
                  <a:srgbClr val="FFFFFF"/>
                </a:solidFill>
              </a:uFill>
              <a:latin typeface="Arial"/>
            </a:endParaRPr>
          </a:p>
          <a:p>
            <a:pPr>
              <a:lnSpc>
                <a:spcPct val="100000"/>
              </a:lnSpc>
            </a:pPr>
            <a:r>
              <a:rPr lang="pt-BR" sz="3600" b="1" strike="noStrike" spc="-1">
                <a:solidFill>
                  <a:srgbClr val="000000"/>
                </a:solidFill>
                <a:uFill>
                  <a:solidFill>
                    <a:srgbClr val="FFFFFF"/>
                  </a:solidFill>
                </a:uFill>
                <a:latin typeface="Calibri"/>
              </a:rPr>
              <a:t>RECURSOS MINERAIS</a:t>
            </a:r>
            <a:endParaRPr lang="pt-BR" sz="1800" b="0" strike="noStrike" spc="-1">
              <a:solidFill>
                <a:srgbClr val="000000"/>
              </a:solidFill>
              <a:uFill>
                <a:solidFill>
                  <a:srgbClr val="FFFFFF"/>
                </a:solidFill>
              </a:uFill>
              <a:latin typeface="Arial"/>
            </a:endParaRPr>
          </a:p>
          <a:p>
            <a:pPr>
              <a:lnSpc>
                <a:spcPct val="100000"/>
              </a:lnSpc>
            </a:pPr>
            <a:r>
              <a:rPr lang="pt-BR" sz="3600" b="1" strike="noStrike" spc="-1">
                <a:solidFill>
                  <a:srgbClr val="000000"/>
                </a:solidFill>
                <a:uFill>
                  <a:solidFill>
                    <a:srgbClr val="FFFFFF"/>
                  </a:solidFill>
                </a:uFill>
                <a:latin typeface="Calibri"/>
              </a:rPr>
              <a:t>GESTÃO TERRITORIAL</a:t>
            </a:r>
            <a:endParaRPr lang="pt-BR" sz="1800" b="0" strike="noStrike" spc="-1">
              <a:solidFill>
                <a:srgbClr val="000000"/>
              </a:solidFill>
              <a:uFill>
                <a:solidFill>
                  <a:srgbClr val="FFFFFF"/>
                </a:solidFill>
              </a:uFill>
              <a:latin typeface="Arial"/>
            </a:endParaRPr>
          </a:p>
          <a:p>
            <a:pPr>
              <a:lnSpc>
                <a:spcPct val="100000"/>
              </a:lnSpc>
            </a:pPr>
            <a:r>
              <a:rPr lang="pt-BR" sz="3600" b="1" strike="noStrike" spc="-1">
                <a:solidFill>
                  <a:srgbClr val="000000"/>
                </a:solidFill>
                <a:uFill>
                  <a:solidFill>
                    <a:srgbClr val="FFFFFF"/>
                  </a:solidFill>
                </a:uFill>
                <a:latin typeface="Calibri"/>
              </a:rPr>
              <a:t>HIDROLOGIA</a:t>
            </a:r>
            <a:endParaRPr lang="pt-B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 name="Picture 4"/>
          <p:cNvPicPr/>
          <p:nvPr/>
        </p:nvPicPr>
        <p:blipFill>
          <a:blip r:embed="rId3"/>
          <a:stretch/>
        </p:blipFill>
        <p:spPr>
          <a:xfrm>
            <a:off x="0" y="0"/>
            <a:ext cx="9143640" cy="4571640"/>
          </a:xfrm>
          <a:prstGeom prst="rect">
            <a:avLst/>
          </a:prstGeom>
          <a:ln>
            <a:noFill/>
          </a:ln>
        </p:spPr>
      </p:pic>
      <p:sp>
        <p:nvSpPr>
          <p:cNvPr id="422" name="CustomShape 1"/>
          <p:cNvSpPr/>
          <p:nvPr/>
        </p:nvSpPr>
        <p:spPr>
          <a:xfrm>
            <a:off x="765000" y="860400"/>
            <a:ext cx="761400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00" b="0" strike="noStrike" spc="-1">
                <a:solidFill>
                  <a:srgbClr val="2499DA"/>
                </a:solidFill>
                <a:uFill>
                  <a:solidFill>
                    <a:srgbClr val="FFFFFF"/>
                  </a:solidFill>
                </a:uFill>
                <a:latin typeface="Calibri"/>
              </a:rPr>
              <a:t>Geologia</a:t>
            </a:r>
            <a:endParaRPr lang="pt-BR" sz="1800" b="0" strike="noStrike" spc="-1">
              <a:solidFill>
                <a:srgbClr val="000000"/>
              </a:solidFill>
              <a:uFill>
                <a:solidFill>
                  <a:srgbClr val="FFFFFF"/>
                </a:solidFill>
              </a:uFill>
              <a:latin typeface="Arial"/>
            </a:endParaRPr>
          </a:p>
        </p:txBody>
      </p:sp>
      <p:sp>
        <p:nvSpPr>
          <p:cNvPr id="423" name="CustomShape 2"/>
          <p:cNvSpPr/>
          <p:nvPr/>
        </p:nvSpPr>
        <p:spPr>
          <a:xfrm>
            <a:off x="163440" y="1574640"/>
            <a:ext cx="8865000" cy="301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1" strike="noStrike" spc="-1">
                <a:solidFill>
                  <a:srgbClr val="000000"/>
                </a:solidFill>
                <a:uFill>
                  <a:solidFill>
                    <a:srgbClr val="FFFFFF"/>
                  </a:solidFill>
                </a:uFill>
                <a:latin typeface="Calibri"/>
              </a:rPr>
              <a:t>Geologia Básica: </a:t>
            </a:r>
            <a:r>
              <a:rPr lang="pt-BR" sz="1800" b="0" strike="noStrike" spc="-1">
                <a:solidFill>
                  <a:srgbClr val="FF0000"/>
                </a:solidFill>
                <a:uFill>
                  <a:solidFill>
                    <a:srgbClr val="FFFFFF"/>
                  </a:solidFill>
                </a:uFill>
                <a:latin typeface="Calibri"/>
              </a:rPr>
              <a:t>mapas geológicos </a:t>
            </a:r>
            <a:r>
              <a:rPr lang="pt-BR" sz="1800" b="0" strike="noStrike" spc="-1">
                <a:solidFill>
                  <a:srgbClr val="000000"/>
                </a:solidFill>
                <a:uFill>
                  <a:solidFill>
                    <a:srgbClr val="FFFFFF"/>
                  </a:solidFill>
                </a:uFill>
                <a:latin typeface="Calibri"/>
              </a:rPr>
              <a:t>em diversas escalas do território</a:t>
            </a:r>
            <a:endParaRPr lang="pt-BR" sz="1800" b="0" strike="noStrike" spc="-1">
              <a:solidFill>
                <a:srgbClr val="000000"/>
              </a:solidFill>
              <a:uFill>
                <a:solidFill>
                  <a:srgbClr val="FFFFFF"/>
                </a:solidFill>
              </a:uFill>
              <a:latin typeface="Arial"/>
            </a:endParaRPr>
          </a:p>
          <a:p>
            <a:pPr>
              <a:lnSpc>
                <a:spcPct val="100000"/>
              </a:lnSpc>
            </a:pPr>
            <a:r>
              <a:rPr lang="pt-BR" sz="1800" b="1" strike="noStrike" spc="-1">
                <a:solidFill>
                  <a:srgbClr val="000000"/>
                </a:solidFill>
                <a:uFill>
                  <a:solidFill>
                    <a:srgbClr val="FFFFFF"/>
                  </a:solidFill>
                </a:uFill>
                <a:latin typeface="Calibri"/>
              </a:rPr>
              <a:t>Geologia Marinha: </a:t>
            </a:r>
            <a:r>
              <a:rPr lang="pt-BR" sz="1700" b="0" strike="noStrike" spc="-1">
                <a:solidFill>
                  <a:srgbClr val="000000"/>
                </a:solidFill>
                <a:uFill>
                  <a:solidFill>
                    <a:srgbClr val="FFFFFF"/>
                  </a:solidFill>
                </a:uFill>
                <a:latin typeface="Calibri"/>
              </a:rPr>
              <a:t>conhecimento geológico e à avaliação da potencialidade mineral da </a:t>
            </a:r>
            <a:r>
              <a:rPr lang="pt-BR" sz="1700" b="0" strike="noStrike" spc="-1">
                <a:solidFill>
                  <a:srgbClr val="FF0000"/>
                </a:solidFill>
                <a:uFill>
                  <a:solidFill>
                    <a:srgbClr val="FFFFFF"/>
                  </a:solidFill>
                </a:uFill>
                <a:latin typeface="Calibri"/>
              </a:rPr>
              <a:t>Plataforma Continental Jurídica Brasileira</a:t>
            </a:r>
            <a:r>
              <a:rPr lang="pt-BR" sz="1700" b="0" strike="noStrike" spc="-1">
                <a:solidFill>
                  <a:srgbClr val="000000"/>
                </a:solidFill>
                <a:uFill>
                  <a:solidFill>
                    <a:srgbClr val="FFFFFF"/>
                  </a:solidFill>
                </a:uFill>
                <a:latin typeface="Calibri"/>
              </a:rPr>
              <a:t> (PCJB) e </a:t>
            </a:r>
            <a:r>
              <a:rPr lang="pt-BR" sz="1700" b="0" strike="noStrike" spc="-1">
                <a:solidFill>
                  <a:srgbClr val="FF0000"/>
                </a:solidFill>
                <a:uFill>
                  <a:solidFill>
                    <a:srgbClr val="FFFFFF"/>
                  </a:solidFill>
                </a:uFill>
                <a:latin typeface="Calibri"/>
              </a:rPr>
              <a:t>Elevação do Rio Grande</a:t>
            </a:r>
            <a:r>
              <a:rPr lang="pt-BR" sz="1700" b="0" strike="noStrike" spc="-1">
                <a:solidFill>
                  <a:srgbClr val="000000"/>
                </a:solidFill>
                <a:uFill>
                  <a:solidFill>
                    <a:srgbClr val="FFFFFF"/>
                  </a:solidFill>
                </a:uFill>
                <a:latin typeface="Calibri"/>
              </a:rPr>
              <a:t>, em águas internacionais</a:t>
            </a:r>
            <a:endParaRPr lang="pt-BR" sz="1800" b="0" strike="noStrike" spc="-1">
              <a:solidFill>
                <a:srgbClr val="000000"/>
              </a:solidFill>
              <a:uFill>
                <a:solidFill>
                  <a:srgbClr val="FFFFFF"/>
                </a:solidFill>
              </a:uFill>
              <a:latin typeface="Arial"/>
            </a:endParaRPr>
          </a:p>
          <a:p>
            <a:pPr>
              <a:lnSpc>
                <a:spcPct val="100000"/>
              </a:lnSpc>
            </a:pPr>
            <a:r>
              <a:rPr lang="pt-BR" sz="1800" b="1" strike="noStrike" spc="-1">
                <a:solidFill>
                  <a:srgbClr val="000000"/>
                </a:solidFill>
                <a:uFill>
                  <a:solidFill>
                    <a:srgbClr val="FFFFFF"/>
                  </a:solidFill>
                </a:uFill>
                <a:latin typeface="Calibri"/>
              </a:rPr>
              <a:t>Estratigrafia, Paleontologia e Sedimentologia</a:t>
            </a:r>
            <a:endParaRPr lang="pt-BR" sz="1800" b="0" strike="noStrike" spc="-1">
              <a:solidFill>
                <a:srgbClr val="000000"/>
              </a:solidFill>
              <a:uFill>
                <a:solidFill>
                  <a:srgbClr val="FFFFFF"/>
                </a:solidFill>
              </a:uFill>
              <a:latin typeface="Arial"/>
            </a:endParaRPr>
          </a:p>
          <a:p>
            <a:pPr>
              <a:lnSpc>
                <a:spcPct val="100000"/>
              </a:lnSpc>
            </a:pPr>
            <a:r>
              <a:rPr lang="pt-BR" sz="1800" b="1" strike="noStrike" spc="-1">
                <a:solidFill>
                  <a:srgbClr val="000000"/>
                </a:solidFill>
                <a:uFill>
                  <a:solidFill>
                    <a:srgbClr val="FFFFFF"/>
                  </a:solidFill>
                </a:uFill>
                <a:latin typeface="Calibri"/>
              </a:rPr>
              <a:t>Geodinâmica</a:t>
            </a:r>
            <a:endParaRPr lang="pt-BR" sz="1800" b="0" strike="noStrike" spc="-1">
              <a:solidFill>
                <a:srgbClr val="000000"/>
              </a:solidFill>
              <a:uFill>
                <a:solidFill>
                  <a:srgbClr val="FFFFFF"/>
                </a:solidFill>
              </a:uFill>
              <a:latin typeface="Arial"/>
            </a:endParaRPr>
          </a:p>
          <a:p>
            <a:pPr>
              <a:lnSpc>
                <a:spcPct val="100000"/>
              </a:lnSpc>
            </a:pPr>
            <a:r>
              <a:rPr lang="pt-BR" sz="1800" b="1" strike="noStrike" spc="-1">
                <a:solidFill>
                  <a:srgbClr val="000000"/>
                </a:solidFill>
                <a:uFill>
                  <a:solidFill>
                    <a:srgbClr val="FFFFFF"/>
                  </a:solidFill>
                </a:uFill>
                <a:latin typeface="Calibri"/>
              </a:rPr>
              <a:t>Sensoriamento Remoto e Geofísica</a:t>
            </a:r>
            <a:endParaRPr lang="pt-BR" sz="1800" b="0" strike="noStrike" spc="-1">
              <a:solidFill>
                <a:srgbClr val="000000"/>
              </a:solidFill>
              <a:uFill>
                <a:solidFill>
                  <a:srgbClr val="FFFFFF"/>
                </a:solidFill>
              </a:uFill>
              <a:latin typeface="Arial"/>
            </a:endParaRPr>
          </a:p>
          <a:p>
            <a:pPr>
              <a:lnSpc>
                <a:spcPct val="100000"/>
              </a:lnSpc>
            </a:pPr>
            <a:r>
              <a:rPr lang="pt-BR" sz="1800" b="1" strike="noStrike" spc="-1">
                <a:solidFill>
                  <a:srgbClr val="000000"/>
                </a:solidFill>
                <a:uFill>
                  <a:solidFill>
                    <a:srgbClr val="FFFFFF"/>
                  </a:solidFill>
                </a:uFill>
                <a:latin typeface="Calibri"/>
              </a:rPr>
              <a:t>Rede Sismográfica Brasileira- monitoramento da sismicidade do território brasileiro</a:t>
            </a:r>
            <a:endParaRPr lang="pt-B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 name="Picture 4"/>
          <p:cNvPicPr/>
          <p:nvPr/>
        </p:nvPicPr>
        <p:blipFill>
          <a:blip r:embed="rId3"/>
          <a:stretch/>
        </p:blipFill>
        <p:spPr>
          <a:xfrm>
            <a:off x="0" y="0"/>
            <a:ext cx="9143640" cy="4571640"/>
          </a:xfrm>
          <a:prstGeom prst="rect">
            <a:avLst/>
          </a:prstGeom>
          <a:ln>
            <a:noFill/>
          </a:ln>
        </p:spPr>
      </p:pic>
      <p:sp>
        <p:nvSpPr>
          <p:cNvPr id="425" name="CustomShape 1"/>
          <p:cNvSpPr/>
          <p:nvPr/>
        </p:nvSpPr>
        <p:spPr>
          <a:xfrm>
            <a:off x="765000" y="590400"/>
            <a:ext cx="761400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00" b="0" strike="noStrike" spc="-1">
                <a:solidFill>
                  <a:srgbClr val="2499DA"/>
                </a:solidFill>
                <a:uFill>
                  <a:solidFill>
                    <a:srgbClr val="FFFFFF"/>
                  </a:solidFill>
                </a:uFill>
                <a:latin typeface="Calibri"/>
              </a:rPr>
              <a:t>Recursos Minerais</a:t>
            </a:r>
            <a:endParaRPr lang="pt-BR" sz="1800" b="0" strike="noStrike" spc="-1">
              <a:solidFill>
                <a:srgbClr val="000000"/>
              </a:solidFill>
              <a:uFill>
                <a:solidFill>
                  <a:srgbClr val="FFFFFF"/>
                </a:solidFill>
              </a:uFill>
              <a:latin typeface="Arial"/>
            </a:endParaRPr>
          </a:p>
        </p:txBody>
      </p:sp>
      <p:sp>
        <p:nvSpPr>
          <p:cNvPr id="426" name="CustomShape 2"/>
          <p:cNvSpPr/>
          <p:nvPr/>
        </p:nvSpPr>
        <p:spPr>
          <a:xfrm>
            <a:off x="466200" y="1338120"/>
            <a:ext cx="8332200" cy="344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Economia Mineral e Geologia Exploratória: </a:t>
            </a:r>
            <a:r>
              <a:rPr lang="pt-BR" sz="1800" b="0" strike="noStrike" spc="-1">
                <a:solidFill>
                  <a:srgbClr val="000000"/>
                </a:solidFill>
                <a:uFill>
                  <a:solidFill>
                    <a:srgbClr val="FFFFFF"/>
                  </a:solidFill>
                </a:uFill>
                <a:latin typeface="Calibri"/>
              </a:rPr>
              <a:t>gestão do </a:t>
            </a:r>
            <a:r>
              <a:rPr lang="pt-BR" sz="1800" b="0" strike="noStrike" spc="-1">
                <a:solidFill>
                  <a:srgbClr val="FF0000"/>
                </a:solidFill>
                <a:uFill>
                  <a:solidFill>
                    <a:srgbClr val="FFFFFF"/>
                  </a:solidFill>
                </a:uFill>
                <a:latin typeface="Calibri"/>
              </a:rPr>
              <a:t>patrimônio mineral </a:t>
            </a:r>
            <a:r>
              <a:rPr lang="pt-BR" sz="1800" b="0" strike="noStrike" spc="-1">
                <a:solidFill>
                  <a:srgbClr val="000000"/>
                </a:solidFill>
                <a:uFill>
                  <a:solidFill>
                    <a:srgbClr val="FFFFFF"/>
                  </a:solidFill>
                </a:uFill>
                <a:latin typeface="Calibri"/>
              </a:rPr>
              <a:t>ainda pertencente ao Serviço Geológico/</a:t>
            </a:r>
            <a:r>
              <a:rPr lang="pt-BR" sz="1800" b="0" strike="noStrike" spc="-1">
                <a:solidFill>
                  <a:srgbClr val="FF0000"/>
                </a:solidFill>
                <a:uFill>
                  <a:solidFill>
                    <a:srgbClr val="FFFFFF"/>
                  </a:solidFill>
                </a:uFill>
                <a:latin typeface="Calibri"/>
              </a:rPr>
              <a:t>PPI</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Projetos Especiais e Minerais Estratégicos: </a:t>
            </a:r>
            <a:r>
              <a:rPr lang="pt-BR" sz="1800" b="0" strike="noStrike" spc="-1">
                <a:solidFill>
                  <a:srgbClr val="000000"/>
                </a:solidFill>
                <a:uFill>
                  <a:solidFill>
                    <a:srgbClr val="FFFFFF"/>
                  </a:solidFill>
                </a:uFill>
                <a:latin typeface="Calibri"/>
              </a:rPr>
              <a:t>destaque para os projetos de </a:t>
            </a:r>
            <a:r>
              <a:rPr lang="pt-BR" sz="1800" b="0" strike="noStrike" spc="-1">
                <a:solidFill>
                  <a:srgbClr val="FF0000"/>
                </a:solidFill>
                <a:uFill>
                  <a:solidFill>
                    <a:srgbClr val="FFFFFF"/>
                  </a:solidFill>
                </a:uFill>
                <a:latin typeface="Calibri"/>
              </a:rPr>
              <a:t>fosfato, potássio, terras raras e lítio</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Geologia Econômica: </a:t>
            </a:r>
            <a:r>
              <a:rPr lang="pt-BR" sz="1800" b="0" strike="noStrike" spc="-1">
                <a:solidFill>
                  <a:srgbClr val="000000"/>
                </a:solidFill>
                <a:uFill>
                  <a:solidFill>
                    <a:srgbClr val="FFFFFF"/>
                  </a:solidFill>
                </a:uFill>
                <a:latin typeface="Calibri"/>
              </a:rPr>
              <a:t>pesquisa de áreas com potencial para </a:t>
            </a:r>
            <a:r>
              <a:rPr lang="pt-BR" sz="1800" b="0" strike="noStrike" spc="-1">
                <a:solidFill>
                  <a:srgbClr val="FF0000"/>
                </a:solidFill>
                <a:uFill>
                  <a:solidFill>
                    <a:srgbClr val="FFFFFF"/>
                  </a:solidFill>
                </a:uFill>
                <a:latin typeface="Calibri"/>
              </a:rPr>
              <a:t>novas descobertas</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Geoquímica: </a:t>
            </a:r>
            <a:r>
              <a:rPr lang="pt-BR" sz="1800" b="0" strike="noStrike" spc="-1">
                <a:solidFill>
                  <a:srgbClr val="000000"/>
                </a:solidFill>
                <a:uFill>
                  <a:solidFill>
                    <a:srgbClr val="FFFFFF"/>
                  </a:solidFill>
                </a:uFill>
                <a:latin typeface="Calibri"/>
              </a:rPr>
              <a:t>suporte a programas de mapeamento básico e de recursos minerais</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Minerais Industriais: </a:t>
            </a:r>
            <a:r>
              <a:rPr lang="pt-BR" sz="1800" b="0" strike="noStrike" spc="-1">
                <a:solidFill>
                  <a:srgbClr val="000000"/>
                </a:solidFill>
                <a:uFill>
                  <a:solidFill>
                    <a:srgbClr val="FFFFFF"/>
                  </a:solidFill>
                </a:uFill>
                <a:latin typeface="Calibri"/>
              </a:rPr>
              <a:t>pesquisa de </a:t>
            </a:r>
            <a:r>
              <a:rPr lang="pt-BR" sz="1800" b="0" strike="noStrike" spc="-1">
                <a:solidFill>
                  <a:srgbClr val="FF0000"/>
                </a:solidFill>
                <a:uFill>
                  <a:solidFill>
                    <a:srgbClr val="FFFFFF"/>
                  </a:solidFill>
                </a:uFill>
                <a:latin typeface="Calibri"/>
              </a:rPr>
              <a:t>bens minerais para construção civil</a:t>
            </a:r>
            <a:r>
              <a:rPr lang="pt-BR" sz="1800" b="0" strike="noStrike" spc="-1">
                <a:solidFill>
                  <a:srgbClr val="000000"/>
                </a:solidFill>
                <a:uFill>
                  <a:solidFill>
                    <a:srgbClr val="FFFFFF"/>
                  </a:solidFill>
                </a:uFill>
                <a:latin typeface="Calibri"/>
              </a:rPr>
              <a:t> (suporte a políticas habitacionais e obras de infraestrutura)
</a:t>
            </a:r>
            <a:r>
              <a:rPr lang="pt-BR" sz="1800" b="1" strike="noStrike" spc="-1">
                <a:solidFill>
                  <a:srgbClr val="000000"/>
                </a:solidFill>
                <a:uFill>
                  <a:solidFill>
                    <a:srgbClr val="FFFFFF"/>
                  </a:solidFill>
                </a:uFill>
                <a:latin typeface="Calibri"/>
              </a:rPr>
              <a:t>
 </a:t>
            </a:r>
            <a:endParaRPr lang="pt-B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 name="Picture 4"/>
          <p:cNvPicPr/>
          <p:nvPr/>
        </p:nvPicPr>
        <p:blipFill>
          <a:blip r:embed="rId3"/>
          <a:stretch/>
        </p:blipFill>
        <p:spPr>
          <a:xfrm>
            <a:off x="-252536" y="23073"/>
            <a:ext cx="9143640" cy="4571640"/>
          </a:xfrm>
          <a:prstGeom prst="rect">
            <a:avLst/>
          </a:prstGeom>
          <a:ln>
            <a:noFill/>
          </a:ln>
        </p:spPr>
      </p:pic>
      <p:sp>
        <p:nvSpPr>
          <p:cNvPr id="428" name="CustomShape 1"/>
          <p:cNvSpPr/>
          <p:nvPr/>
        </p:nvSpPr>
        <p:spPr>
          <a:xfrm>
            <a:off x="686160" y="535320"/>
            <a:ext cx="797904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2600" b="0" strike="noStrike" spc="-1">
                <a:solidFill>
                  <a:srgbClr val="2499DA"/>
                </a:solidFill>
                <a:uFill>
                  <a:solidFill>
                    <a:srgbClr val="FFFFFF"/>
                  </a:solidFill>
                </a:uFill>
                <a:latin typeface="Calibri"/>
              </a:rPr>
              <a:t>Licitação do PPI – PALMEIRÓPOLIS (TO)</a:t>
            </a:r>
            <a:endParaRPr lang="pt-BR" sz="1800" b="0" strike="noStrike" spc="-1">
              <a:solidFill>
                <a:srgbClr val="000000"/>
              </a:solidFill>
              <a:uFill>
                <a:solidFill>
                  <a:srgbClr val="FFFFFF"/>
                </a:solidFill>
              </a:uFill>
              <a:latin typeface="Arial"/>
            </a:endParaRPr>
          </a:p>
        </p:txBody>
      </p:sp>
      <p:sp>
        <p:nvSpPr>
          <p:cNvPr id="429" name="CustomShape 2"/>
          <p:cNvSpPr/>
          <p:nvPr/>
        </p:nvSpPr>
        <p:spPr>
          <a:xfrm>
            <a:off x="575280" y="1350360"/>
            <a:ext cx="7357320" cy="338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Mais de 6 milhões de toneladas de minério (recurso inferido)</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Polimetálico: Cobre – Zinco - Chumbo</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Pagamentos obrigatórios: R$ 1,8 milhão</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Investimento em pesquisa complementar: R$ 12 milhões</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Royalties para CPRM: Mínimo de 2%</a:t>
            </a:r>
            <a:endParaRPr lang="pt-BR"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pt-BR" sz="1800" b="1" strike="noStrike" spc="-1">
                <a:solidFill>
                  <a:srgbClr val="000000"/>
                </a:solidFill>
                <a:uFill>
                  <a:solidFill>
                    <a:srgbClr val="FFFFFF"/>
                  </a:solidFill>
                </a:uFill>
                <a:latin typeface="Calibri"/>
              </a:rPr>
              <a:t>Previsão de leilão: 14/dezembro/2018</a:t>
            </a:r>
            <a:endParaRPr lang="pt-BR" sz="1800" b="0" strike="noStrike" spc="-1">
              <a:solidFill>
                <a:srgbClr val="000000"/>
              </a:solidFill>
              <a:uFill>
                <a:solidFill>
                  <a:srgbClr val="FFFFFF"/>
                </a:solidFill>
              </a:uFill>
              <a:latin typeface="Arial"/>
            </a:endParaRPr>
          </a:p>
          <a:p>
            <a:pPr>
              <a:lnSpc>
                <a:spcPct val="100000"/>
              </a:lnSpc>
            </a:pPr>
            <a:endParaRPr lang="pt-B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2209</TotalTime>
  <Words>1368</Words>
  <Application>Microsoft Office PowerPoint</Application>
  <PresentationFormat>Apresentação na tela (16:9)</PresentationFormat>
  <Paragraphs>297</Paragraphs>
  <Slides>32</Slides>
  <Notes>19</Notes>
  <HiddenSlides>0</HiddenSlides>
  <MMClips>0</MMClips>
  <ScaleCrop>false</ScaleCrop>
  <HeadingPairs>
    <vt:vector size="6" baseType="variant">
      <vt:variant>
        <vt:lpstr>Fontes usadas</vt:lpstr>
      </vt:variant>
      <vt:variant>
        <vt:i4>9</vt:i4>
      </vt:variant>
      <vt:variant>
        <vt:lpstr>Tema</vt:lpstr>
      </vt:variant>
      <vt:variant>
        <vt:i4>10</vt:i4>
      </vt:variant>
      <vt:variant>
        <vt:lpstr>Títulos de slides</vt:lpstr>
      </vt:variant>
      <vt:variant>
        <vt:i4>32</vt:i4>
      </vt:variant>
    </vt:vector>
  </HeadingPairs>
  <TitlesOfParts>
    <vt:vector size="51" baseType="lpstr">
      <vt:lpstr>Arial</vt:lpstr>
      <vt:lpstr>Arial Narrow</vt:lpstr>
      <vt:lpstr>Calibri</vt:lpstr>
      <vt:lpstr>Calibri Light</vt:lpstr>
      <vt:lpstr>DejaVu Sans</vt:lpstr>
      <vt:lpstr>Symbol</vt:lpstr>
      <vt:lpstr>Times New Roman</vt:lpstr>
      <vt:lpstr>Verdana</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BlackJack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Criacao 2</dc:creator>
  <dc:description/>
  <cp:lastModifiedBy>MARIA HELENA DE CARVALHO</cp:lastModifiedBy>
  <cp:revision>101</cp:revision>
  <dcterms:created xsi:type="dcterms:W3CDTF">2014-11-28T17:40:17Z</dcterms:created>
  <dcterms:modified xsi:type="dcterms:W3CDTF">2018-09-14T18:47:14Z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BlackJack</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19</vt:i4>
  </property>
  <property fmtid="{D5CDD505-2E9C-101B-9397-08002B2CF9AE}" pid="9" name="PresentationFormat">
    <vt:lpwstr>Apresentação na tela (16:9)</vt:lpwstr>
  </property>
  <property fmtid="{D5CDD505-2E9C-101B-9397-08002B2CF9AE}" pid="10" name="ScaleCrop">
    <vt:bool>false</vt:bool>
  </property>
  <property fmtid="{D5CDD505-2E9C-101B-9397-08002B2CF9AE}" pid="11" name="ShareDoc">
    <vt:bool>false</vt:bool>
  </property>
  <property fmtid="{D5CDD505-2E9C-101B-9397-08002B2CF9AE}" pid="12" name="Slides">
    <vt:i4>32</vt:i4>
  </property>
</Properties>
</file>